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668" r:id="rId6"/>
    <p:sldId id="653" r:id="rId7"/>
    <p:sldId id="301" r:id="rId8"/>
    <p:sldId id="696" r:id="rId9"/>
    <p:sldId id="721" r:id="rId10"/>
    <p:sldId id="722" r:id="rId11"/>
    <p:sldId id="723" r:id="rId12"/>
    <p:sldId id="692" r:id="rId13"/>
    <p:sldId id="715" r:id="rId14"/>
    <p:sldId id="739" r:id="rId15"/>
    <p:sldId id="729" r:id="rId16"/>
    <p:sldId id="731" r:id="rId17"/>
    <p:sldId id="733" r:id="rId18"/>
    <p:sldId id="734" r:id="rId19"/>
    <p:sldId id="735" r:id="rId20"/>
    <p:sldId id="736" r:id="rId21"/>
    <p:sldId id="737" r:id="rId22"/>
    <p:sldId id="738" r:id="rId23"/>
    <p:sldId id="719" r:id="rId24"/>
    <p:sldId id="670" r:id="rId25"/>
    <p:sldId id="298" r:id="rId26"/>
    <p:sldId id="644" r:id="rId27"/>
  </p:sldIdLst>
  <p:sldSz cx="12192000" cy="6858000"/>
  <p:notesSz cx="6858000" cy="99456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pitchFamily="23" charset="0"/>
        <a:ea typeface="Geneva" pitchFamily="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7">
          <p15:clr>
            <a:srgbClr val="A4A3A4"/>
          </p15:clr>
        </p15:guide>
        <p15:guide id="2" orient="horz" pos="279">
          <p15:clr>
            <a:srgbClr val="A4A3A4"/>
          </p15:clr>
        </p15:guide>
        <p15:guide id="3" orient="horz" pos="3635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pos="423">
          <p15:clr>
            <a:srgbClr val="A4A3A4"/>
          </p15:clr>
        </p15:guide>
        <p15:guide id="7" pos="7469">
          <p15:clr>
            <a:srgbClr val="A4A3A4"/>
          </p15:clr>
        </p15:guide>
        <p15:guide id="8" pos="211">
          <p15:clr>
            <a:srgbClr val="A4A3A4"/>
          </p15:clr>
        </p15:guide>
        <p15:guide id="9" orient="horz" pos="4156">
          <p15:clr>
            <a:srgbClr val="A4A3A4"/>
          </p15:clr>
        </p15:guide>
        <p15:guide id="10" orient="horz" pos="164">
          <p15:clr>
            <a:srgbClr val="A4A3A4"/>
          </p15:clr>
        </p15:guide>
        <p15:guide id="11" orient="horz" pos="3816">
          <p15:clr>
            <a:srgbClr val="A4A3A4"/>
          </p15:clr>
        </p15:guide>
        <p15:guide id="12" pos="3840">
          <p15:clr>
            <a:srgbClr val="A4A3A4"/>
          </p15:clr>
        </p15:guide>
        <p15:guide id="13" pos="3613">
          <p15:clr>
            <a:srgbClr val="A4A3A4"/>
          </p15:clr>
        </p15:guide>
        <p15:guide id="14" pos="4067">
          <p15:clr>
            <a:srgbClr val="A4A3A4"/>
          </p15:clr>
        </p15:guide>
        <p15:guide id="15" pos="7061">
          <p15:clr>
            <a:srgbClr val="A4A3A4"/>
          </p15:clr>
        </p15:guide>
        <p15:guide id="1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181"/>
    <a:srgbClr val="EAF6FE"/>
    <a:srgbClr val="000099"/>
    <a:srgbClr val="268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2B27F-A08D-6948-B2DC-CD54D916B693}" v="1083" dt="2025-07-02T11:58:37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624" autoAdjust="0"/>
    <p:restoredTop sz="86392" autoAdjust="0"/>
  </p:normalViewPr>
  <p:slideViewPr>
    <p:cSldViewPr snapToGrid="0" snapToObjects="1">
      <p:cViewPr varScale="1">
        <p:scale>
          <a:sx n="108" d="100"/>
          <a:sy n="108" d="100"/>
        </p:scale>
        <p:origin x="232" y="456"/>
      </p:cViewPr>
      <p:guideLst>
        <p:guide pos="7257"/>
        <p:guide orient="horz" pos="279"/>
        <p:guide orient="horz" pos="3635"/>
        <p:guide orient="horz" pos="709"/>
        <p:guide orient="horz" pos="981"/>
        <p:guide pos="423"/>
        <p:guide pos="7469"/>
        <p:guide pos="211"/>
        <p:guide orient="horz" pos="4156"/>
        <p:guide orient="horz" pos="164"/>
        <p:guide orient="horz" pos="3816"/>
        <p:guide pos="3840"/>
        <p:guide pos="3613"/>
        <p:guide pos="4067"/>
        <p:guide pos="7061"/>
        <p:guide orient="horz" pos="2160"/>
      </p:guideLst>
    </p:cSldViewPr>
  </p:slideViewPr>
  <p:outlineViewPr>
    <p:cViewPr>
      <p:scale>
        <a:sx n="33" d="100"/>
        <a:sy n="33" d="100"/>
      </p:scale>
      <p:origin x="0" y="-1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3637"/>
    </p:cViewPr>
  </p:sorterViewPr>
  <p:notesViewPr>
    <p:cSldViewPr snapToGrid="0" snapToObjects="1">
      <p:cViewPr varScale="1">
        <p:scale>
          <a:sx n="101" d="100"/>
          <a:sy n="101" d="100"/>
        </p:scale>
        <p:origin x="3352" y="208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ya Tosheva (ML)" userId="0a040a43-2a71-430c-9235-e67642fd73f9" providerId="ADAL" clId="{FEF2B27F-A08D-6948-B2DC-CD54D916B693}"/>
    <pc:docChg chg="undo custSel modSld modMainMaster">
      <pc:chgData name="Lidiya Tosheva (ML)" userId="0a040a43-2a71-430c-9235-e67642fd73f9" providerId="ADAL" clId="{FEF2B27F-A08D-6948-B2DC-CD54D916B693}" dt="2025-07-02T11:58:38.532" v="1660"/>
      <pc:docMkLst>
        <pc:docMk/>
      </pc:docMkLst>
      <pc:sldChg chg="addSp modSp mod">
        <pc:chgData name="Lidiya Tosheva (ML)" userId="0a040a43-2a71-430c-9235-e67642fd73f9" providerId="ADAL" clId="{FEF2B27F-A08D-6948-B2DC-CD54D916B693}" dt="2025-07-02T11:58:38.532" v="1660"/>
        <pc:sldMkLst>
          <pc:docMk/>
          <pc:sldMk cId="0" sldId="298"/>
        </pc:sldMkLst>
        <pc:spChg chg="add mod">
          <ac:chgData name="Lidiya Tosheva (ML)" userId="0a040a43-2a71-430c-9235-e67642fd73f9" providerId="ADAL" clId="{FEF2B27F-A08D-6948-B2DC-CD54D916B693}" dt="2025-07-02T11:58:38.532" v="1660"/>
          <ac:spMkLst>
            <pc:docMk/>
            <pc:sldMk cId="0" sldId="298"/>
            <ac:spMk id="2" creationId="{DD6AFE64-C2F6-6BC8-1A52-2E678E361686}"/>
          </ac:spMkLst>
        </pc:spChg>
        <pc:spChg chg="mod">
          <ac:chgData name="Lidiya Tosheva (ML)" userId="0a040a43-2a71-430c-9235-e67642fd73f9" providerId="ADAL" clId="{FEF2B27F-A08D-6948-B2DC-CD54D916B693}" dt="2025-07-02T11:58:38.532" v="1660"/>
          <ac:spMkLst>
            <pc:docMk/>
            <pc:sldMk cId="0" sldId="298"/>
            <ac:spMk id="28674" creationId="{83F93A9B-8CD0-50E1-AC30-EFCA2DFAE667}"/>
          </ac:spMkLst>
        </pc:spChg>
        <pc:picChg chg="mod">
          <ac:chgData name="Lidiya Tosheva (ML)" userId="0a040a43-2a71-430c-9235-e67642fd73f9" providerId="ADAL" clId="{FEF2B27F-A08D-6948-B2DC-CD54D916B693}" dt="2025-07-02T11:58:38.532" v="1660"/>
          <ac:picMkLst>
            <pc:docMk/>
            <pc:sldMk cId="0" sldId="298"/>
            <ac:picMk id="28675" creationId="{479D7237-21DD-CE41-C42C-AFA67DFFE92C}"/>
          </ac:picMkLst>
        </pc:picChg>
      </pc:sldChg>
      <pc:sldChg chg="addSp modSp mod">
        <pc:chgData name="Lidiya Tosheva (ML)" userId="0a040a43-2a71-430c-9235-e67642fd73f9" providerId="ADAL" clId="{FEF2B27F-A08D-6948-B2DC-CD54D916B693}" dt="2025-07-02T11:56:10.682" v="1644"/>
        <pc:sldMkLst>
          <pc:docMk/>
          <pc:sldMk cId="0" sldId="301"/>
        </pc:sldMkLst>
        <pc:spChg chg="mod">
          <ac:chgData name="Lidiya Tosheva (ML)" userId="0a040a43-2a71-430c-9235-e67642fd73f9" providerId="ADAL" clId="{FEF2B27F-A08D-6948-B2DC-CD54D916B693}" dt="2025-07-02T11:56:10.682" v="1644"/>
          <ac:spMkLst>
            <pc:docMk/>
            <pc:sldMk cId="0" sldId="301"/>
            <ac:spMk id="2" creationId="{D9312C8F-885C-86AB-D2D4-C55A8B05EDF6}"/>
          </ac:spMkLst>
        </pc:spChg>
        <pc:spChg chg="add mod">
          <ac:chgData name="Lidiya Tosheva (ML)" userId="0a040a43-2a71-430c-9235-e67642fd73f9" providerId="ADAL" clId="{FEF2B27F-A08D-6948-B2DC-CD54D916B693}" dt="2025-07-02T11:56:10.682" v="1644"/>
          <ac:spMkLst>
            <pc:docMk/>
            <pc:sldMk cId="0" sldId="301"/>
            <ac:spMk id="3" creationId="{ABC85CE0-A841-766A-41E8-DE8F8E6AC8A6}"/>
          </ac:spMkLst>
        </pc:spChg>
        <pc:spChg chg="mod ord">
          <ac:chgData name="Lidiya Tosheva (ML)" userId="0a040a43-2a71-430c-9235-e67642fd73f9" providerId="ADAL" clId="{FEF2B27F-A08D-6948-B2DC-CD54D916B693}" dt="2025-07-02T11:56:10.682" v="1644"/>
          <ac:spMkLst>
            <pc:docMk/>
            <pc:sldMk cId="0" sldId="301"/>
            <ac:spMk id="5" creationId="{CE8C45D0-68EC-3D95-BD67-25E0BE203596}"/>
          </ac:spMkLst>
        </pc:spChg>
        <pc:spChg chg="mod">
          <ac:chgData name="Lidiya Tosheva (ML)" userId="0a040a43-2a71-430c-9235-e67642fd73f9" providerId="ADAL" clId="{FEF2B27F-A08D-6948-B2DC-CD54D916B693}" dt="2025-07-02T11:56:10.682" v="1644"/>
          <ac:spMkLst>
            <pc:docMk/>
            <pc:sldMk cId="0" sldId="301"/>
            <ac:spMk id="12" creationId="{7E8D7F5B-374F-C8F9-F845-BA4B8B2A9B72}"/>
          </ac:spMkLst>
        </pc:spChg>
        <pc:spChg chg="mod">
          <ac:chgData name="Lidiya Tosheva (ML)" userId="0a040a43-2a71-430c-9235-e67642fd73f9" providerId="ADAL" clId="{FEF2B27F-A08D-6948-B2DC-CD54D916B693}" dt="2025-07-02T11:56:10.682" v="1644"/>
          <ac:spMkLst>
            <pc:docMk/>
            <pc:sldMk cId="0" sldId="301"/>
            <ac:spMk id="13" creationId="{B68D1B1A-7541-A1EB-247C-1226678F31A5}"/>
          </ac:spMkLst>
        </pc:spChg>
        <pc:spChg chg="mod">
          <ac:chgData name="Lidiya Tosheva (ML)" userId="0a040a43-2a71-430c-9235-e67642fd73f9" providerId="ADAL" clId="{FEF2B27F-A08D-6948-B2DC-CD54D916B693}" dt="2025-07-02T11:56:10.682" v="1644"/>
          <ac:spMkLst>
            <pc:docMk/>
            <pc:sldMk cId="0" sldId="301"/>
            <ac:spMk id="15" creationId="{2BCC16B5-5FA5-828A-AAB8-18B56129274D}"/>
          </ac:spMkLst>
        </pc:spChg>
        <pc:spChg chg="mod">
          <ac:chgData name="Lidiya Tosheva (ML)" userId="0a040a43-2a71-430c-9235-e67642fd73f9" providerId="ADAL" clId="{FEF2B27F-A08D-6948-B2DC-CD54D916B693}" dt="2025-07-02T11:56:10.682" v="1644"/>
          <ac:spMkLst>
            <pc:docMk/>
            <pc:sldMk cId="0" sldId="301"/>
            <ac:spMk id="8199" creationId="{8344D5A5-9C3D-A398-D0A0-87CC6EAA2B2A}"/>
          </ac:spMkLst>
        </pc:spChg>
        <pc:spChg chg="mod">
          <ac:chgData name="Lidiya Tosheva (ML)" userId="0a040a43-2a71-430c-9235-e67642fd73f9" providerId="ADAL" clId="{FEF2B27F-A08D-6948-B2DC-CD54D916B693}" dt="2025-07-02T11:56:10.682" v="1644"/>
          <ac:spMkLst>
            <pc:docMk/>
            <pc:sldMk cId="0" sldId="301"/>
            <ac:spMk id="8200" creationId="{B2654FB0-78C2-DBFD-FF16-46F564BEE2E5}"/>
          </ac:spMkLst>
        </pc:spChg>
        <pc:picChg chg="mod">
          <ac:chgData name="Lidiya Tosheva (ML)" userId="0a040a43-2a71-430c-9235-e67642fd73f9" providerId="ADAL" clId="{FEF2B27F-A08D-6948-B2DC-CD54D916B693}" dt="2025-07-02T11:56:10.682" v="1644"/>
          <ac:picMkLst>
            <pc:docMk/>
            <pc:sldMk cId="0" sldId="301"/>
            <ac:picMk id="6147" creationId="{0FBBD384-8D5A-E471-D7E4-8E2B091D0209}"/>
          </ac:picMkLst>
        </pc:picChg>
        <pc:picChg chg="mod">
          <ac:chgData name="Lidiya Tosheva (ML)" userId="0a040a43-2a71-430c-9235-e67642fd73f9" providerId="ADAL" clId="{FEF2B27F-A08D-6948-B2DC-CD54D916B693}" dt="2025-07-02T11:56:10.682" v="1644"/>
          <ac:picMkLst>
            <pc:docMk/>
            <pc:sldMk cId="0" sldId="301"/>
            <ac:picMk id="6148" creationId="{6CBF2371-0C79-5953-E8FD-2F03DED9D5F4}"/>
          </ac:picMkLst>
        </pc:picChg>
        <pc:picChg chg="mod">
          <ac:chgData name="Lidiya Tosheva (ML)" userId="0a040a43-2a71-430c-9235-e67642fd73f9" providerId="ADAL" clId="{FEF2B27F-A08D-6948-B2DC-CD54D916B693}" dt="2025-07-02T11:56:10.682" v="1644"/>
          <ac:picMkLst>
            <pc:docMk/>
            <pc:sldMk cId="0" sldId="301"/>
            <ac:picMk id="6157" creationId="{DCCABF0F-F4A4-F664-52C9-9A5384D39EFE}"/>
          </ac:picMkLst>
        </pc:picChg>
      </pc:sldChg>
      <pc:sldChg chg="modSp">
        <pc:chgData name="Lidiya Tosheva (ML)" userId="0a040a43-2a71-430c-9235-e67642fd73f9" providerId="ADAL" clId="{FEF2B27F-A08D-6948-B2DC-CD54D916B693}" dt="2025-07-02T11:51:13.878" v="1519" actId="962"/>
        <pc:sldMkLst>
          <pc:docMk/>
          <pc:sldMk cId="0" sldId="644"/>
        </pc:sldMkLst>
        <pc:spChg chg="mod">
          <ac:chgData name="Lidiya Tosheva (ML)" userId="0a040a43-2a71-430c-9235-e67642fd73f9" providerId="ADAL" clId="{FEF2B27F-A08D-6948-B2DC-CD54D916B693}" dt="2025-07-02T11:51:13.878" v="1519" actId="962"/>
          <ac:spMkLst>
            <pc:docMk/>
            <pc:sldMk cId="0" sldId="644"/>
            <ac:spMk id="6" creationId="{09BA0B3F-4BE7-8C48-A65A-A5951231DECB}"/>
          </ac:spMkLst>
        </pc:spChg>
      </pc:sldChg>
      <pc:sldChg chg="modSp mod">
        <pc:chgData name="Lidiya Tosheva (ML)" userId="0a040a43-2a71-430c-9235-e67642fd73f9" providerId="ADAL" clId="{FEF2B27F-A08D-6948-B2DC-CD54D916B693}" dt="2025-07-02T11:41:38.637" v="425" actId="962"/>
        <pc:sldMkLst>
          <pc:docMk/>
          <pc:sldMk cId="0" sldId="653"/>
        </pc:sldMkLst>
        <pc:picChg chg="mod">
          <ac:chgData name="Lidiya Tosheva (ML)" userId="0a040a43-2a71-430c-9235-e67642fd73f9" providerId="ADAL" clId="{FEF2B27F-A08D-6948-B2DC-CD54D916B693}" dt="2025-07-02T11:41:38.637" v="425" actId="962"/>
          <ac:picMkLst>
            <pc:docMk/>
            <pc:sldMk cId="0" sldId="653"/>
            <ac:picMk id="2" creationId="{80D75F24-8219-6BB2-83B0-F6D07C9B9456}"/>
          </ac:picMkLst>
        </pc:picChg>
      </pc:sldChg>
      <pc:sldChg chg="delSp modSp mod">
        <pc:chgData name="Lidiya Tosheva (ML)" userId="0a040a43-2a71-430c-9235-e67642fd73f9" providerId="ADAL" clId="{FEF2B27F-A08D-6948-B2DC-CD54D916B693}" dt="2025-07-02T11:54:45.947" v="1638"/>
        <pc:sldMkLst>
          <pc:docMk/>
          <pc:sldMk cId="0" sldId="668"/>
        </pc:sldMkLst>
        <pc:spChg chg="mod">
          <ac:chgData name="Lidiya Tosheva (ML)" userId="0a040a43-2a71-430c-9235-e67642fd73f9" providerId="ADAL" clId="{FEF2B27F-A08D-6948-B2DC-CD54D916B693}" dt="2025-07-02T11:54:45.947" v="1638"/>
          <ac:spMkLst>
            <pc:docMk/>
            <pc:sldMk cId="0" sldId="668"/>
            <ac:spMk id="2" creationId="{9B4B6025-A9BD-0E75-2AC8-600EE4F246A1}"/>
          </ac:spMkLst>
        </pc:spChg>
        <pc:spChg chg="mod modVis">
          <ac:chgData name="Lidiya Tosheva (ML)" userId="0a040a43-2a71-430c-9235-e67642fd73f9" providerId="ADAL" clId="{FEF2B27F-A08D-6948-B2DC-CD54D916B693}" dt="2025-07-02T11:54:45.947" v="1638"/>
          <ac:spMkLst>
            <pc:docMk/>
            <pc:sldMk cId="0" sldId="668"/>
            <ac:spMk id="38" creationId="{144A3AC5-6F27-6F48-93D2-DE393C46CDBD}"/>
          </ac:spMkLst>
        </pc:spChg>
        <pc:spChg chg="mod">
          <ac:chgData name="Lidiya Tosheva (ML)" userId="0a040a43-2a71-430c-9235-e67642fd73f9" providerId="ADAL" clId="{FEF2B27F-A08D-6948-B2DC-CD54D916B693}" dt="2025-07-02T11:54:45.947" v="1638"/>
          <ac:spMkLst>
            <pc:docMk/>
            <pc:sldMk cId="0" sldId="668"/>
            <ac:spMk id="40" creationId="{20267EED-3E5A-AC45-9250-A4730FCEE84F}"/>
          </ac:spMkLst>
        </pc:spChg>
        <pc:spChg chg="mod">
          <ac:chgData name="Lidiya Tosheva (ML)" userId="0a040a43-2a71-430c-9235-e67642fd73f9" providerId="ADAL" clId="{FEF2B27F-A08D-6948-B2DC-CD54D916B693}" dt="2025-07-02T11:54:45.947" v="1638"/>
          <ac:spMkLst>
            <pc:docMk/>
            <pc:sldMk cId="0" sldId="668"/>
            <ac:spMk id="41" creationId="{344CCB77-E8A9-D443-B8CB-0C2BE44A20ED}"/>
          </ac:spMkLst>
        </pc:spChg>
        <pc:spChg chg="mod modVis">
          <ac:chgData name="Lidiya Tosheva (ML)" userId="0a040a43-2a71-430c-9235-e67642fd73f9" providerId="ADAL" clId="{FEF2B27F-A08D-6948-B2DC-CD54D916B693}" dt="2025-07-02T11:54:45.947" v="1638"/>
          <ac:spMkLst>
            <pc:docMk/>
            <pc:sldMk cId="0" sldId="668"/>
            <ac:spMk id="55" creationId="{B939D5F7-EF6E-B041-A323-1EB51E416F85}"/>
          </ac:spMkLst>
        </pc:spChg>
        <pc:spChg chg="del mod">
          <ac:chgData name="Lidiya Tosheva (ML)" userId="0a040a43-2a71-430c-9235-e67642fd73f9" providerId="ADAL" clId="{FEF2B27F-A08D-6948-B2DC-CD54D916B693}" dt="2025-07-02T11:54:15.844" v="1633" actId="478"/>
          <ac:spMkLst>
            <pc:docMk/>
            <pc:sldMk cId="0" sldId="668"/>
            <ac:spMk id="29707" creationId="{22EEF303-86E7-7C11-7626-F8477F823C03}"/>
          </ac:spMkLst>
        </pc:spChg>
        <pc:picChg chg="mod">
          <ac:chgData name="Lidiya Tosheva (ML)" userId="0a040a43-2a71-430c-9235-e67642fd73f9" providerId="ADAL" clId="{FEF2B27F-A08D-6948-B2DC-CD54D916B693}" dt="2025-07-02T11:54:45.947" v="1638"/>
          <ac:picMkLst>
            <pc:docMk/>
            <pc:sldMk cId="0" sldId="668"/>
            <ac:picMk id="4" creationId="{14F44A3E-AE2A-219E-0454-383B361804A8}"/>
          </ac:picMkLst>
        </pc:picChg>
        <pc:picChg chg="mod modVis">
          <ac:chgData name="Lidiya Tosheva (ML)" userId="0a040a43-2a71-430c-9235-e67642fd73f9" providerId="ADAL" clId="{FEF2B27F-A08D-6948-B2DC-CD54D916B693}" dt="2025-07-02T11:54:45.947" v="1638"/>
          <ac:picMkLst>
            <pc:docMk/>
            <pc:sldMk cId="0" sldId="668"/>
            <ac:picMk id="29697" creationId="{B2BE51AF-4372-29ED-D4D8-CEC3E06CB66E}"/>
          </ac:picMkLst>
        </pc:picChg>
        <pc:picChg chg="mod">
          <ac:chgData name="Lidiya Tosheva (ML)" userId="0a040a43-2a71-430c-9235-e67642fd73f9" providerId="ADAL" clId="{FEF2B27F-A08D-6948-B2DC-CD54D916B693}" dt="2025-07-02T11:54:45.947" v="1638"/>
          <ac:picMkLst>
            <pc:docMk/>
            <pc:sldMk cId="0" sldId="668"/>
            <ac:picMk id="29702" creationId="{71DEFD56-A740-B641-86FD-0E0864088EF6}"/>
          </ac:picMkLst>
        </pc:picChg>
        <pc:picChg chg="mod">
          <ac:chgData name="Lidiya Tosheva (ML)" userId="0a040a43-2a71-430c-9235-e67642fd73f9" providerId="ADAL" clId="{FEF2B27F-A08D-6948-B2DC-CD54D916B693}" dt="2025-07-02T11:54:45.947" v="1638"/>
          <ac:picMkLst>
            <pc:docMk/>
            <pc:sldMk cId="0" sldId="668"/>
            <ac:picMk id="29705" creationId="{172347C8-E1FD-8A96-E1A4-863C710A1CD4}"/>
          </ac:picMkLst>
        </pc:picChg>
        <pc:cxnChg chg="mod">
          <ac:chgData name="Lidiya Tosheva (ML)" userId="0a040a43-2a71-430c-9235-e67642fd73f9" providerId="ADAL" clId="{FEF2B27F-A08D-6948-B2DC-CD54D916B693}" dt="2025-07-02T11:54:45.947" v="1638"/>
          <ac:cxnSpMkLst>
            <pc:docMk/>
            <pc:sldMk cId="0" sldId="668"/>
            <ac:cxnSpMk id="39" creationId="{368C1AD3-D2F4-024E-A77E-1D270B806C98}"/>
          </ac:cxnSpMkLst>
        </pc:cxnChg>
        <pc:cxnChg chg="del mod">
          <ac:chgData name="Lidiya Tosheva (ML)" userId="0a040a43-2a71-430c-9235-e67642fd73f9" providerId="ADAL" clId="{FEF2B27F-A08D-6948-B2DC-CD54D916B693}" dt="2025-07-02T11:53:36.775" v="1595" actId="478"/>
          <ac:cxnSpMkLst>
            <pc:docMk/>
            <pc:sldMk cId="0" sldId="668"/>
            <ac:cxnSpMk id="43" creationId="{D5DC329B-15C2-4943-9077-8BB7233C3C9E}"/>
          </ac:cxnSpMkLst>
        </pc:cxnChg>
      </pc:sldChg>
      <pc:sldChg chg="addSp delSp modSp mod">
        <pc:chgData name="Lidiya Tosheva (ML)" userId="0a040a43-2a71-430c-9235-e67642fd73f9" providerId="ADAL" clId="{FEF2B27F-A08D-6948-B2DC-CD54D916B693}" dt="2025-07-02T11:51:00.302" v="1518" actId="962"/>
        <pc:sldMkLst>
          <pc:docMk/>
          <pc:sldMk cId="0" sldId="670"/>
        </pc:sldMkLst>
        <pc:spChg chg="add del mod">
          <ac:chgData name="Lidiya Tosheva (ML)" userId="0a040a43-2a71-430c-9235-e67642fd73f9" providerId="ADAL" clId="{FEF2B27F-A08D-6948-B2DC-CD54D916B693}" dt="2025-07-02T11:36:52.566" v="315"/>
          <ac:spMkLst>
            <pc:docMk/>
            <pc:sldMk cId="0" sldId="670"/>
            <ac:spMk id="2" creationId="{93F345AA-FBAE-297F-87A5-24CE7604B42C}"/>
          </ac:spMkLst>
        </pc:spChg>
        <pc:spChg chg="add del mod">
          <ac:chgData name="Lidiya Tosheva (ML)" userId="0a040a43-2a71-430c-9235-e67642fd73f9" providerId="ADAL" clId="{FEF2B27F-A08D-6948-B2DC-CD54D916B693}" dt="2025-07-02T11:36:55.300" v="317"/>
          <ac:spMkLst>
            <pc:docMk/>
            <pc:sldMk cId="0" sldId="670"/>
            <ac:spMk id="3" creationId="{11E5EB9F-FC74-0A89-D28A-978726AE2C8C}"/>
          </ac:spMkLst>
        </pc:spChg>
        <pc:spChg chg="add del mod">
          <ac:chgData name="Lidiya Tosheva (ML)" userId="0a040a43-2a71-430c-9235-e67642fd73f9" providerId="ADAL" clId="{FEF2B27F-A08D-6948-B2DC-CD54D916B693}" dt="2025-07-02T11:40:05.088" v="372" actId="478"/>
          <ac:spMkLst>
            <pc:docMk/>
            <pc:sldMk cId="0" sldId="670"/>
            <ac:spMk id="4" creationId="{E7C8EFE8-14E3-713E-7CC1-2F27660185FD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" creationId="{94F692CA-27AE-D27F-B76E-2ACED6609DE7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" creationId="{52EB7CBC-12A2-3560-500F-3F244567821E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4" creationId="{EF69FC1E-1B6E-6AC8-0B5C-F739E7EEA063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5" creationId="{862B0566-6F6A-824F-8C88-3110ED219F84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6" creationId="{86BFE739-651C-3013-1623-9EA79D30BCEA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7" creationId="{518BBFCA-2CE5-AD40-2891-A7D4E20F11E0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8" creationId="{3A638866-44B1-3B6D-D8E3-762E4E01735A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9" creationId="{3E17759D-39AA-640C-59E4-07716794016B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20" creationId="{23CE06E9-035B-74A5-27DA-A8091F27A62C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21" creationId="{48061DB4-2F2B-CDA8-EF20-953861947954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22" creationId="{A5D1947D-3A22-87F0-F2EB-FFD1F40EABAA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24" creationId="{D6FDC15A-6402-517B-BBF9-54820EA936E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28" creationId="{774F7C08-29C1-BAC9-A0DB-5A8A48CDED41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29" creationId="{DE6C41BA-651F-5BCF-61A2-D69C648F178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30" creationId="{C8072650-FB22-5F95-47B9-423DE66B245B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31" creationId="{8446D2FE-3954-C43A-D643-F42B4A2B757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32" creationId="{D721C99B-7160-C723-8EE4-3A4AB29ACAAC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33" creationId="{4FD78051-42B0-3F8C-FE9E-55C477E961DC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34" creationId="{93DBAE6C-D45D-F2F2-546B-B2996B44D51A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35" creationId="{BDC134F1-6D71-6F9A-2615-3A149CCBF94D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36" creationId="{959D916A-32AB-F8D0-D54F-0BC9EFBAD229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42" creationId="{FC7657B3-D2E6-921B-19DC-A6627FFDB510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43" creationId="{8F08487C-4C65-DBFF-E2B8-87C0487426B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47" creationId="{FEC58548-C598-BA10-E4F7-2A58FC66A737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50" creationId="{2E327CBD-CD5F-2A88-F0DD-BED1C977E09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55" creationId="{2433F0DC-158B-87C0-1B40-0B67AA9A1A56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56" creationId="{35E0E4FD-AF88-4B77-F298-92E69751B62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57" creationId="{F3AEE179-09CE-87F2-E92F-5372E06DD250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58" creationId="{FAB9254F-CF27-3724-21B2-4A63E8D6B3E0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59" creationId="{2A1EED23-8572-1DB5-7EBE-7D692F56CDF4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0" creationId="{BF41A34F-EBAF-D7FD-A33F-68E761DC3FDC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1" creationId="{A26EF089-72A6-60A2-AC94-28C15F18737F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2" creationId="{846F0C0A-3432-41BA-72E1-5C6529232F5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3" creationId="{2AEDC31C-63DB-E9AF-CDA7-D2CDD60E2020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4" creationId="{C8C67FF0-F3F9-39E4-F2D2-403C32A44611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5" creationId="{7771BB6B-F7F5-107E-3A3C-515C515FED69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6" creationId="{26CFCD2F-6F61-6FDA-30C2-A55ECD993E01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7" creationId="{E787B1D3-964A-B563-E25C-33DDFAE59816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8" creationId="{6E6B72B3-C13B-E927-CDEF-E551882569FB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69" creationId="{AE5EB420-170B-1906-09D3-F31649E620A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0" creationId="{BD64E97F-A80F-12AE-05D5-8A8D489F1B33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1" creationId="{877F671B-3D87-1173-CB88-EC0EA77B371D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2" creationId="{C548ED09-EE8E-86A8-006F-EE5DFF96BE6A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3" creationId="{44E2B162-3785-96B5-E375-6D86A0D3E56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4" creationId="{712FFA42-4662-A74A-D8A5-6687D3A78C8D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5" creationId="{668EDFF9-9252-4361-C910-379535285BBD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6" creationId="{49A4164A-BA74-0DCD-EA53-34671B36BDB6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7" creationId="{5CDC0F1F-EA9E-C5E8-CC3D-46D5D716A2AD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8" creationId="{29344077-F818-2EBD-5F98-DFC3C52537AA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79" creationId="{92621F68-AD66-511A-F449-9E76C737A617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0" creationId="{7A56879D-F018-9BA8-827B-334C72B0330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1" creationId="{6F8AED1C-8B0A-E870-17A5-A4CF8362E2D7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2" creationId="{07979450-50DF-CC63-6C84-25384BE147F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3" creationId="{F67DBD46-0101-8BC4-ABB3-1B3A07F9594D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4" creationId="{A1937467-532C-6C44-3141-E7F7E646C40D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5" creationId="{25846DFF-E3B2-767F-2AEE-42B67C140950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6" creationId="{2F8EC4BB-C9F3-E192-340E-91FE1596BB29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7" creationId="{A7CFD681-3291-6D34-A0C8-61078080C2D2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8" creationId="{CFD878A9-A38C-0824-54F8-E8E96465EF41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89" creationId="{D80E908D-DD9C-8651-14E7-FA6F7F255708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0" creationId="{175B027F-C0BA-C19D-D810-3325D2205E8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1" creationId="{0A189ADF-DAFC-6927-651C-97316D1B894B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2" creationId="{D6290C83-0091-3879-723F-50C0F0FBB6C4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3" creationId="{E702E9A7-7588-49C0-296C-80961C0E21FB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4" creationId="{654BCE44-1358-0D7A-F73C-69A8320BE2FC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5" creationId="{CE524159-6B72-FD00-0DA9-7CEB3F8F5872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6" creationId="{C0AD4849-AAF8-EE71-3F93-5C058FF9C2F8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7" creationId="{7EBCBC4E-0E3E-6584-6DE0-671238E9C0DC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8" creationId="{F278A890-AE9B-EAE9-8774-79B5D9AA5CEF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99" creationId="{4C512536-97E8-1CCE-B6FB-6BF7FA06392F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0" creationId="{95E1BF84-1302-F95B-14CB-D07979C91387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1" creationId="{F75547EF-1AFA-491A-1646-258CE6E9C6F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2" creationId="{56B86224-A095-E8C7-0170-3B767C60246C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3" creationId="{3041A772-0407-C277-4817-FC53823073BA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4" creationId="{11004B50-E3BB-AF25-41EE-160255906973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5" creationId="{0A31DD17-D5F8-2204-92C1-C256A001143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6" creationId="{704858FF-9CA4-19A9-42E4-20868C5BFB6F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7" creationId="{819C399E-2A03-A936-3931-0B68431D8C3B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8" creationId="{4B3289C0-5A38-60CC-E75E-A7A666561EE7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09" creationId="{59ED0AAF-8C45-12BD-CCBF-E20B1A920A9C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0" creationId="{40C82316-F5B7-652D-D067-9900C92EA9D1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1" creationId="{A45F1D0B-ADC5-B8DE-2A74-E96498317C6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2" creationId="{C8693A60-994C-482B-0792-205991E308E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3" creationId="{F8D70104-EC9A-9226-872A-B97FF32FA30F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4" creationId="{A1B6C024-0CE1-C7BA-78A3-0E8CB464E076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5" creationId="{E540C462-705D-2EFE-4554-A186477184A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6" creationId="{B9EAAB3C-C9B6-FDBE-DF17-80EAC6C36D09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7" creationId="{CF581704-9163-4168-6A27-8E484B99D3FE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8" creationId="{3A0D923D-D05A-168C-426D-94AEEE2A19C4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19" creationId="{65DD7EE5-0B21-A7F4-A4F8-8747D7167D5F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0" creationId="{1E121FC2-D15E-FED4-8DC8-D5076AAA4AAF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1" creationId="{4354CD9A-DED5-9034-E71A-09DED59BF058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2" creationId="{D50A1B21-D819-AE57-9036-1EAAFCD37D19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3" creationId="{BB270EDC-9399-132E-DD6E-6DAAA8A646B8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4" creationId="{A86B8212-FD82-0CB8-B462-2BD6CE603B15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5" creationId="{45D06FA7-7471-925A-6A44-89C4E5C61813}"/>
          </ac:spMkLst>
        </pc:spChg>
        <pc:spChg chg="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6" creationId="{2105B598-9FEA-C3F7-92CB-3BACBA078B47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7" creationId="{41700D5E-C5CF-F23F-98BC-C7F4578FB9CB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8" creationId="{477C36FA-1836-3AFE-61D7-7529652130A9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29" creationId="{A22A706C-FDDB-B3F4-A080-ECA7A595C35A}"/>
          </ac:spMkLst>
        </pc:spChg>
        <pc:spChg chg="add mod">
          <ac:chgData name="Lidiya Tosheva (ML)" userId="0a040a43-2a71-430c-9235-e67642fd73f9" providerId="ADAL" clId="{FEF2B27F-A08D-6948-B2DC-CD54D916B693}" dt="2025-07-02T11:39:52.304" v="371"/>
          <ac:spMkLst>
            <pc:docMk/>
            <pc:sldMk cId="0" sldId="670"/>
            <ac:spMk id="130" creationId="{30B5C9FC-8B88-EF0A-E7F0-B8DCB9D0A87B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35" creationId="{BA532A98-1E41-B126-92DD-CCED4A02EFDA}"/>
          </ac:spMkLst>
        </pc:spChg>
        <pc:spChg chg="add mod">
          <ac:chgData name="Lidiya Tosheva (ML)" userId="0a040a43-2a71-430c-9235-e67642fd73f9" providerId="ADAL" clId="{FEF2B27F-A08D-6948-B2DC-CD54D916B693}" dt="2025-07-02T11:43:51.522" v="721" actId="962"/>
          <ac:spMkLst>
            <pc:docMk/>
            <pc:sldMk cId="0" sldId="670"/>
            <ac:spMk id="136" creationId="{D51EBD1C-919A-CB5D-C901-E996495217B6}"/>
          </ac:spMkLst>
        </pc:spChg>
        <pc:spChg chg="add mod">
          <ac:chgData name="Lidiya Tosheva (ML)" userId="0a040a43-2a71-430c-9235-e67642fd73f9" providerId="ADAL" clId="{FEF2B27F-A08D-6948-B2DC-CD54D916B693}" dt="2025-07-02T11:50:45.818" v="1512" actId="962"/>
          <ac:spMkLst>
            <pc:docMk/>
            <pc:sldMk cId="0" sldId="670"/>
            <ac:spMk id="137" creationId="{3F6AA105-0AF9-1C24-9D34-A9BC46340CDF}"/>
          </ac:spMkLst>
        </pc:spChg>
        <pc:spChg chg="add mod">
          <ac:chgData name="Lidiya Tosheva (ML)" userId="0a040a43-2a71-430c-9235-e67642fd73f9" providerId="ADAL" clId="{FEF2B27F-A08D-6948-B2DC-CD54D916B693}" dt="2025-07-02T11:50:51.598" v="1514" actId="962"/>
          <ac:spMkLst>
            <pc:docMk/>
            <pc:sldMk cId="0" sldId="670"/>
            <ac:spMk id="138" creationId="{D4F8FCE1-9684-9772-D99B-4E88A4D3B504}"/>
          </ac:spMkLst>
        </pc:spChg>
        <pc:spChg chg="add mod">
          <ac:chgData name="Lidiya Tosheva (ML)" userId="0a040a43-2a71-430c-9235-e67642fd73f9" providerId="ADAL" clId="{FEF2B27F-A08D-6948-B2DC-CD54D916B693}" dt="2025-07-02T11:43:57.526" v="723" actId="962"/>
          <ac:spMkLst>
            <pc:docMk/>
            <pc:sldMk cId="0" sldId="670"/>
            <ac:spMk id="139" creationId="{BD7C8D10-1D08-8B1B-6C35-FF958AD7C3B8}"/>
          </ac:spMkLst>
        </pc:spChg>
        <pc:spChg chg="add mod">
          <ac:chgData name="Lidiya Tosheva (ML)" userId="0a040a43-2a71-430c-9235-e67642fd73f9" providerId="ADAL" clId="{FEF2B27F-A08D-6948-B2DC-CD54D916B693}" dt="2025-07-02T11:50:49.295" v="1513" actId="962"/>
          <ac:spMkLst>
            <pc:docMk/>
            <pc:sldMk cId="0" sldId="670"/>
            <ac:spMk id="140" creationId="{33A07FB6-896E-7A26-421D-C213ED995F27}"/>
          </ac:spMkLst>
        </pc:spChg>
        <pc:spChg chg="add mod">
          <ac:chgData name="Lidiya Tosheva (ML)" userId="0a040a43-2a71-430c-9235-e67642fd73f9" providerId="ADAL" clId="{FEF2B27F-A08D-6948-B2DC-CD54D916B693}" dt="2025-07-02T11:50:53.798" v="1515" actId="962"/>
          <ac:spMkLst>
            <pc:docMk/>
            <pc:sldMk cId="0" sldId="670"/>
            <ac:spMk id="141" creationId="{7E77863E-7F57-3C8C-B10E-C07C1D2F09ED}"/>
          </ac:spMkLst>
        </pc:spChg>
        <pc:spChg chg="add mod">
          <ac:chgData name="Lidiya Tosheva (ML)" userId="0a040a43-2a71-430c-9235-e67642fd73f9" providerId="ADAL" clId="{FEF2B27F-A08D-6948-B2DC-CD54D916B693}" dt="2025-07-02T11:50:55.687" v="1516" actId="962"/>
          <ac:spMkLst>
            <pc:docMk/>
            <pc:sldMk cId="0" sldId="670"/>
            <ac:spMk id="142" creationId="{0E372A4E-93DE-5A02-1901-1EDBEB7E8EC2}"/>
          </ac:spMkLst>
        </pc:spChg>
        <pc:spChg chg="add 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43" creationId="{535444A1-EB52-7B26-E12C-14A046B1B465}"/>
          </ac:spMkLst>
        </pc:spChg>
        <pc:spChg chg="add 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44" creationId="{FC78F9F0-2731-DCDC-32A6-1F5FFF1D958B}"/>
          </ac:spMkLst>
        </pc:spChg>
        <pc:spChg chg="add 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45" creationId="{017B08CD-16B6-9E2E-4FDD-58B7C22605B2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47" creationId="{2898330B-55FD-55F2-7071-2D87E3289D8B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1" creationId="{EE08B4E5-059F-A12B-9C3E-5421224FCB61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2" creationId="{6E23A038-8154-4125-595C-213B3F46645D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3" creationId="{DF0A2CC1-7C33-656C-83C3-D3C2C7F8F2EA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4" creationId="{E7C32522-4918-0819-2340-9DFE5E6E0688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5" creationId="{5E768CBF-F8FC-099F-B9F9-C4F5DF4EA693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6" creationId="{8B1ED75C-0363-5A24-D3E4-C99CCBB5636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7" creationId="{599A4A02-D266-308F-FC1A-A370D91B2289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8" creationId="{2581FAC9-90AE-9AEC-F613-CF7010BD8A56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59" creationId="{E0515D39-5C60-AEAC-ECBD-0B86FF238684}"/>
          </ac:spMkLst>
        </pc:spChg>
        <pc:spChg chg="add mod">
          <ac:chgData name="Lidiya Tosheva (ML)" userId="0a040a43-2a71-430c-9235-e67642fd73f9" providerId="ADAL" clId="{FEF2B27F-A08D-6948-B2DC-CD54D916B693}" dt="2025-07-02T11:40:16.152" v="374" actId="33553"/>
          <ac:spMkLst>
            <pc:docMk/>
            <pc:sldMk cId="0" sldId="670"/>
            <ac:spMk id="165" creationId="{3EF8A85B-3F61-7D12-E8B6-A671938C1EE1}"/>
          </ac:spMkLst>
        </pc:spChg>
        <pc:spChg chg="add 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66" creationId="{FDE30A31-CE05-7E2B-3EB9-7209187FEF6A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70" creationId="{DB331124-A209-E668-392E-07D6B3B705CC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73" creationId="{2341E97A-7C07-04FC-A49C-8260359D5D97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78" creationId="{3DF1B0E1-A3EE-23BC-12B8-4019BCBF788F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79" creationId="{2E9FC84C-F3C3-035F-E8F8-74BB9BC06FB5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0" creationId="{BB2C9376-5F7C-1545-6930-9F1ED0253034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1" creationId="{51C7B508-E645-2855-A4F2-575ECA324BE1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2" creationId="{7CCEB9B8-F42E-BEC5-13F0-F2834A1EB55D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3" creationId="{09C4B49E-C8BF-399F-2FB6-7D7F887B4639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4" creationId="{BA037328-1458-964D-F356-279B1C535595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5" creationId="{ACA2CC0C-9B17-B19C-9D65-DCFBBBF85FB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6" creationId="{90BA773E-D744-6E35-4872-851011A7E70B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7" creationId="{2DC45759-F30E-62CC-B34F-A185AADAEBDD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8" creationId="{64DC4EDB-91B3-83A6-267E-43B854A43116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89" creationId="{06B8D899-92C1-6A38-00AD-503EC495380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0" creationId="{3AC0B942-0CCB-FAD7-B3E1-AF160A8E67CC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1" creationId="{9D84E57C-237D-DEA1-C8BE-C633E1035B57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2" creationId="{429F2BEA-6171-5D3E-B1DC-AEB1F7E83580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3" creationId="{50C963B0-E2BB-1706-A44D-518992A752CD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4" creationId="{7471B17D-08BC-9FFC-0CBD-CCAC16C74BCC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5" creationId="{CA8C82D8-840A-E449-70BD-FDCCC57E9A17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6" creationId="{00A3786C-E688-DB72-3BCE-50CD65096690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7" creationId="{B028D283-FEF6-73E0-746B-0B0B8060FDCA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8" creationId="{CF481918-5C37-A3DF-53AA-606F8A21932F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199" creationId="{D19B3860-11B8-69EB-7AF5-AA3CD6C8BFD8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0" creationId="{25ED0AD7-A89D-5D64-6BD9-0BCD680E5E6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1" creationId="{445DA702-7CD9-25C4-2935-551CE90E131F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2" creationId="{1180231C-335D-AB20-7593-8C033F9C9DA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3" creationId="{AF386909-2CC7-E193-7329-7C7044D5DEF8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4" creationId="{EDBA2BE2-E8DB-4293-2E50-E4929C2BDF9D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5" creationId="{9ED751F0-C85B-5B29-627F-1B6E529DDC63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6" creationId="{58E9A716-FFC0-9941-0173-618438779902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7" creationId="{3EE876A3-89CD-6178-B2A0-F35EF52379D9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8" creationId="{A4EA1993-6DA5-A8BA-00E5-0527EA623AD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09" creationId="{02347B49-E4E9-4683-F8C6-8592E2E5EF30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0" creationId="{2F84DD2C-931B-2775-54F7-002EAD49291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1" creationId="{BA598D83-CBA3-8618-BE85-82DCD06B409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2" creationId="{A6C80529-886A-515B-2CED-34E0CFBB0C3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3" creationId="{A38BD187-82B1-1BC6-C3C9-501FE72487B3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4" creationId="{9BE8E390-9ED2-1B1D-8C3C-F86FCFB2BF04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5" creationId="{091BAE0B-DFF8-83DE-F2CB-1D03A5762E74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6" creationId="{7D093802-3964-A5CA-4211-F25CB3B23207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7" creationId="{AD39D280-0E12-D9CC-E324-ED5D6C7EE63B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8" creationId="{9A397A92-2DB6-D201-908D-2E879D23F6D5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19" creationId="{5978AF92-090C-4CB1-D772-F522B604FA9C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0" creationId="{3D627D85-AD05-8B59-32A9-A6361540F3B9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1" creationId="{D5982DBA-F646-3FC3-D94D-0AAAA4359AB2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2" creationId="{284BD4B2-97D6-0902-5F0D-B07430C1F61F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3" creationId="{08EB1C4A-E29A-F61B-E1EC-2C2C36A45282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4" creationId="{E48741A9-C021-99B5-751F-5AF48B0F19B2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5" creationId="{DB9FF779-D7C9-ED3F-53BB-715D9502A638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6" creationId="{52F9D451-F22D-54D6-3741-B4F0120AE4A3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7" creationId="{CDC0A428-FDCF-E332-E6A1-38A6C302BAF0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8" creationId="{B1DFFAC7-7C45-DB69-5F91-71A56BC2DB9B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29" creationId="{281E0048-E8FE-5755-C16B-3AEBC1E1A41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0" creationId="{D7BCF5B1-89CE-3225-30E0-0C3B39100197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1" creationId="{656225F3-ED8E-0CCB-959B-E57B8A80E4C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2" creationId="{4C36B053-0738-EB0A-DE3E-D4A077A68D87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3" creationId="{25E70A78-EE29-01BF-0DBC-F993369A118C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4" creationId="{1BBC86C7-BDD0-F4AD-FAFD-583CBBD2E321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5" creationId="{94099C1F-A5C5-B97A-18DC-452C998472B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6" creationId="{991CB3D5-6DC8-1C3A-CB4A-00DD939DB950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7" creationId="{8D5843CB-CE5D-E050-3D39-B90A023349D9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8" creationId="{ACB56861-B77A-79D3-62B8-80B11D7A3578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39" creationId="{A3836282-C991-AA25-09F1-01D2F408CD01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0" creationId="{2041F382-83D5-61BC-1A99-566D28F73F30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1" creationId="{7BA8F553-7CA3-A919-4AE6-2352F32121EC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2" creationId="{5AA12CEF-55A0-183B-CD85-C4A18384EB80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3" creationId="{ACD2FC4F-166F-1DD0-2164-C7AE793EFB8E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4" creationId="{20D52842-7820-48DF-4195-5688D5EF16DA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5" creationId="{C53B031B-6887-9102-8B00-A2311AB95D8B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6" creationId="{DA759323-9FFF-82C1-C8A6-BCD783FED935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7" creationId="{99EE7E59-C72F-3B1A-12FC-A72542E1483D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8" creationId="{FB781FC3-0A74-1DB2-3995-FD8E5463163A}"/>
          </ac:spMkLst>
        </pc:spChg>
        <pc:spChg chg="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49" creationId="{A5DB2C05-FFD5-4841-EA99-31535ED2BF83}"/>
          </ac:spMkLst>
        </pc:spChg>
        <pc:spChg chg="add 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50" creationId="{9FD54FFE-0B5B-4BDF-01D8-B097354F1647}"/>
          </ac:spMkLst>
        </pc:spChg>
        <pc:spChg chg="add 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51" creationId="{86765A72-E506-BD41-A750-86605FAC4ACA}"/>
          </ac:spMkLst>
        </pc:spChg>
        <pc:spChg chg="add 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52" creationId="{7A112E97-A2E9-AEEC-DB54-7229EC818B42}"/>
          </ac:spMkLst>
        </pc:spChg>
        <pc:spChg chg="add mod">
          <ac:chgData name="Lidiya Tosheva (ML)" userId="0a040a43-2a71-430c-9235-e67642fd73f9" providerId="ADAL" clId="{FEF2B27F-A08D-6948-B2DC-CD54D916B693}" dt="2025-07-02T11:40:07.444" v="373"/>
          <ac:spMkLst>
            <pc:docMk/>
            <pc:sldMk cId="0" sldId="670"/>
            <ac:spMk id="253" creationId="{CED56B33-4A89-1D8F-AD7F-DA604DA606D5}"/>
          </ac:spMkLst>
        </pc:spChg>
        <pc:grpChg chg="add 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5" creationId="{DF6CF411-D9C0-3581-B941-68CA45C6BF73}"/>
          </ac:grpSpMkLst>
        </pc:grpChg>
        <pc:grpChg chg="add 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23" creationId="{50A6A91F-4643-7E69-7A7D-0F8EC482C437}"/>
          </ac:grpSpMkLst>
        </pc:grpChg>
        <pc:grpChg chg="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25" creationId="{0CF32A27-EB38-2C12-1D1D-26614F5FFB5B}"/>
          </ac:grpSpMkLst>
        </pc:grpChg>
        <pc:grpChg chg="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26" creationId="{52F72662-8609-05F8-2A65-7322D68F2D8F}"/>
          </ac:grpSpMkLst>
        </pc:grpChg>
        <pc:grpChg chg="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27" creationId="{440F07CA-9C78-D966-FCB5-B31A165BAFAA}"/>
          </ac:grpSpMkLst>
        </pc:grpChg>
        <pc:grpChg chg="add 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37" creationId="{639F6B31-CC94-2115-BC3D-041493401032}"/>
          </ac:grpSpMkLst>
        </pc:grpChg>
        <pc:grpChg chg="add 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45" creationId="{D2E1EAD5-1413-AB52-F302-D52BDDF888EB}"/>
          </ac:grpSpMkLst>
        </pc:grpChg>
        <pc:grpChg chg="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46" creationId="{8DB9F2B9-D349-1594-AEB4-228B35D1E0B2}"/>
          </ac:grpSpMkLst>
        </pc:grpChg>
        <pc:grpChg chg="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48" creationId="{924ED32D-40D2-CF19-E409-A39296B9CA6C}"/>
          </ac:grpSpMkLst>
        </pc:grpChg>
        <pc:grpChg chg="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49" creationId="{F7460911-A65D-DFDE-508D-64EF7ABAA03E}"/>
          </ac:grpSpMkLst>
        </pc:grpChg>
        <pc:grpChg chg="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53" creationId="{07E8FE9E-80EA-C139-510A-406B310E0FCF}"/>
          </ac:grpSpMkLst>
        </pc:grpChg>
        <pc:grpChg chg="mod">
          <ac:chgData name="Lidiya Tosheva (ML)" userId="0a040a43-2a71-430c-9235-e67642fd73f9" providerId="ADAL" clId="{FEF2B27F-A08D-6948-B2DC-CD54D916B693}" dt="2025-07-02T11:39:52.304" v="371"/>
          <ac:grpSpMkLst>
            <pc:docMk/>
            <pc:sldMk cId="0" sldId="670"/>
            <ac:grpSpMk id="54" creationId="{B6A0C6B7-591A-5BB0-1268-6489FEE35793}"/>
          </ac:grpSpMkLst>
        </pc:grpChg>
        <pc:grpChg chg="add mod">
          <ac:chgData name="Lidiya Tosheva (ML)" userId="0a040a43-2a71-430c-9235-e67642fd73f9" providerId="ADAL" clId="{FEF2B27F-A08D-6948-B2DC-CD54D916B693}" dt="2025-07-02T11:50:42.430" v="1511" actId="962"/>
          <ac:grpSpMkLst>
            <pc:docMk/>
            <pc:sldMk cId="0" sldId="670"/>
            <ac:grpSpMk id="133" creationId="{BA6CCAEB-FEA9-B2B0-B616-365E249120EC}"/>
          </ac:grpSpMkLst>
        </pc:grpChg>
        <pc:grpChg chg="add mod">
          <ac:chgData name="Lidiya Tosheva (ML)" userId="0a040a43-2a71-430c-9235-e67642fd73f9" providerId="ADAL" clId="{FEF2B27F-A08D-6948-B2DC-CD54D916B693}" dt="2025-07-02T11:43:47.505" v="720" actId="962"/>
          <ac:grpSpMkLst>
            <pc:docMk/>
            <pc:sldMk cId="0" sldId="670"/>
            <ac:grpSpMk id="146" creationId="{E703682C-1D76-CF6B-C73C-67BF90845AE7}"/>
          </ac:grpSpMkLst>
        </pc:grpChg>
        <pc:grpChg chg="mod">
          <ac:chgData name="Lidiya Tosheva (ML)" userId="0a040a43-2a71-430c-9235-e67642fd73f9" providerId="ADAL" clId="{FEF2B27F-A08D-6948-B2DC-CD54D916B693}" dt="2025-07-02T11:40:07.444" v="373"/>
          <ac:grpSpMkLst>
            <pc:docMk/>
            <pc:sldMk cId="0" sldId="670"/>
            <ac:grpSpMk id="148" creationId="{3779E3DD-1D3A-8035-E192-E36C483FE39D}"/>
          </ac:grpSpMkLst>
        </pc:grpChg>
        <pc:grpChg chg="mod">
          <ac:chgData name="Lidiya Tosheva (ML)" userId="0a040a43-2a71-430c-9235-e67642fd73f9" providerId="ADAL" clId="{FEF2B27F-A08D-6948-B2DC-CD54D916B693}" dt="2025-07-02T11:40:07.444" v="373"/>
          <ac:grpSpMkLst>
            <pc:docMk/>
            <pc:sldMk cId="0" sldId="670"/>
            <ac:grpSpMk id="149" creationId="{F5828412-644A-842F-20B6-FB9F24C4246A}"/>
          </ac:grpSpMkLst>
        </pc:grpChg>
        <pc:grpChg chg="mod">
          <ac:chgData name="Lidiya Tosheva (ML)" userId="0a040a43-2a71-430c-9235-e67642fd73f9" providerId="ADAL" clId="{FEF2B27F-A08D-6948-B2DC-CD54D916B693}" dt="2025-07-02T11:40:07.444" v="373"/>
          <ac:grpSpMkLst>
            <pc:docMk/>
            <pc:sldMk cId="0" sldId="670"/>
            <ac:grpSpMk id="150" creationId="{C031C088-BEDC-92FF-2892-72078C6AA15D}"/>
          </ac:grpSpMkLst>
        </pc:grpChg>
        <pc:grpChg chg="add mod">
          <ac:chgData name="Lidiya Tosheva (ML)" userId="0a040a43-2a71-430c-9235-e67642fd73f9" providerId="ADAL" clId="{FEF2B27F-A08D-6948-B2DC-CD54D916B693}" dt="2025-07-02T11:44:09.946" v="724" actId="962"/>
          <ac:grpSpMkLst>
            <pc:docMk/>
            <pc:sldMk cId="0" sldId="670"/>
            <ac:grpSpMk id="160" creationId="{5BB143E7-E0E2-78DC-8717-D37BB9D54308}"/>
          </ac:grpSpMkLst>
        </pc:grpChg>
        <pc:grpChg chg="add mod">
          <ac:chgData name="Lidiya Tosheva (ML)" userId="0a040a43-2a71-430c-9235-e67642fd73f9" providerId="ADAL" clId="{FEF2B27F-A08D-6948-B2DC-CD54D916B693}" dt="2025-07-02T11:43:54.154" v="722" actId="962"/>
          <ac:grpSpMkLst>
            <pc:docMk/>
            <pc:sldMk cId="0" sldId="670"/>
            <ac:grpSpMk id="168" creationId="{A601756F-243D-F9A5-65FD-FEAD2DA0A81D}"/>
          </ac:grpSpMkLst>
        </pc:grpChg>
        <pc:grpChg chg="mod">
          <ac:chgData name="Lidiya Tosheva (ML)" userId="0a040a43-2a71-430c-9235-e67642fd73f9" providerId="ADAL" clId="{FEF2B27F-A08D-6948-B2DC-CD54D916B693}" dt="2025-07-02T11:40:07.444" v="373"/>
          <ac:grpSpMkLst>
            <pc:docMk/>
            <pc:sldMk cId="0" sldId="670"/>
            <ac:grpSpMk id="169" creationId="{028AE926-B5C0-95DB-6AB2-3532FD5F79B6}"/>
          </ac:grpSpMkLst>
        </pc:grpChg>
        <pc:grpChg chg="mod">
          <ac:chgData name="Lidiya Tosheva (ML)" userId="0a040a43-2a71-430c-9235-e67642fd73f9" providerId="ADAL" clId="{FEF2B27F-A08D-6948-B2DC-CD54D916B693}" dt="2025-07-02T11:40:07.444" v="373"/>
          <ac:grpSpMkLst>
            <pc:docMk/>
            <pc:sldMk cId="0" sldId="670"/>
            <ac:grpSpMk id="171" creationId="{2E2B9062-9280-75E2-4533-4CF3B3089073}"/>
          </ac:grpSpMkLst>
        </pc:grpChg>
        <pc:grpChg chg="mod">
          <ac:chgData name="Lidiya Tosheva (ML)" userId="0a040a43-2a71-430c-9235-e67642fd73f9" providerId="ADAL" clId="{FEF2B27F-A08D-6948-B2DC-CD54D916B693}" dt="2025-07-02T11:40:07.444" v="373"/>
          <ac:grpSpMkLst>
            <pc:docMk/>
            <pc:sldMk cId="0" sldId="670"/>
            <ac:grpSpMk id="172" creationId="{144A1672-7B82-3F6B-8393-A431124D24EB}"/>
          </ac:grpSpMkLst>
        </pc:grpChg>
        <pc:grpChg chg="mod">
          <ac:chgData name="Lidiya Tosheva (ML)" userId="0a040a43-2a71-430c-9235-e67642fd73f9" providerId="ADAL" clId="{FEF2B27F-A08D-6948-B2DC-CD54D916B693}" dt="2025-07-02T11:40:07.444" v="373"/>
          <ac:grpSpMkLst>
            <pc:docMk/>
            <pc:sldMk cId="0" sldId="670"/>
            <ac:grpSpMk id="176" creationId="{E1930C44-E2F5-09F8-D00B-647A656E26E5}"/>
          </ac:grpSpMkLst>
        </pc:grpChg>
        <pc:grpChg chg="mod">
          <ac:chgData name="Lidiya Tosheva (ML)" userId="0a040a43-2a71-430c-9235-e67642fd73f9" providerId="ADAL" clId="{FEF2B27F-A08D-6948-B2DC-CD54D916B693}" dt="2025-07-02T11:40:07.444" v="373"/>
          <ac:grpSpMkLst>
            <pc:docMk/>
            <pc:sldMk cId="0" sldId="670"/>
            <ac:grpSpMk id="177" creationId="{2358FD6F-1576-9C48-0B07-4246138C4BB5}"/>
          </ac:grpSpMkLst>
        </pc:grpChg>
        <pc:picChg chg="mod">
          <ac:chgData name="Lidiya Tosheva (ML)" userId="0a040a43-2a71-430c-9235-e67642fd73f9" providerId="ADAL" clId="{FEF2B27F-A08D-6948-B2DC-CD54D916B693}" dt="2025-07-02T11:39:52.304" v="371"/>
          <ac:picMkLst>
            <pc:docMk/>
            <pc:sldMk cId="0" sldId="670"/>
            <ac:picMk id="6" creationId="{CB1D0075-D402-D89F-335A-D84A77516029}"/>
          </ac:picMkLst>
        </pc:picChg>
        <pc:picChg chg="mod">
          <ac:chgData name="Lidiya Tosheva (ML)" userId="0a040a43-2a71-430c-9235-e67642fd73f9" providerId="ADAL" clId="{FEF2B27F-A08D-6948-B2DC-CD54D916B693}" dt="2025-07-02T11:39:52.304" v="371"/>
          <ac:picMkLst>
            <pc:docMk/>
            <pc:sldMk cId="0" sldId="670"/>
            <ac:picMk id="38" creationId="{57D0C011-DF93-0E64-56D2-7E61F59023AD}"/>
          </ac:picMkLst>
        </pc:picChg>
        <pc:picChg chg="mod">
          <ac:chgData name="Lidiya Tosheva (ML)" userId="0a040a43-2a71-430c-9235-e67642fd73f9" providerId="ADAL" clId="{FEF2B27F-A08D-6948-B2DC-CD54D916B693}" dt="2025-07-02T11:39:52.304" v="371"/>
          <ac:picMkLst>
            <pc:docMk/>
            <pc:sldMk cId="0" sldId="670"/>
            <ac:picMk id="39" creationId="{BF918984-994E-A5F5-633C-5F45D26BFD14}"/>
          </ac:picMkLst>
        </pc:picChg>
        <pc:picChg chg="mod">
          <ac:chgData name="Lidiya Tosheva (ML)" userId="0a040a43-2a71-430c-9235-e67642fd73f9" providerId="ADAL" clId="{FEF2B27F-A08D-6948-B2DC-CD54D916B693}" dt="2025-07-02T11:39:52.304" v="371"/>
          <ac:picMkLst>
            <pc:docMk/>
            <pc:sldMk cId="0" sldId="670"/>
            <ac:picMk id="40" creationId="{5B29A9C2-B381-D702-D152-A36D5EEDCF2C}"/>
          </ac:picMkLst>
        </pc:picChg>
        <pc:picChg chg="mod">
          <ac:chgData name="Lidiya Tosheva (ML)" userId="0a040a43-2a71-430c-9235-e67642fd73f9" providerId="ADAL" clId="{FEF2B27F-A08D-6948-B2DC-CD54D916B693}" dt="2025-07-02T11:39:52.304" v="371"/>
          <ac:picMkLst>
            <pc:docMk/>
            <pc:sldMk cId="0" sldId="670"/>
            <ac:picMk id="41" creationId="{ABFFFB28-6F7D-8A5C-8C1F-CCD17AAABEFA}"/>
          </ac:picMkLst>
        </pc:picChg>
        <pc:picChg chg="mod">
          <ac:chgData name="Lidiya Tosheva (ML)" userId="0a040a43-2a71-430c-9235-e67642fd73f9" providerId="ADAL" clId="{FEF2B27F-A08D-6948-B2DC-CD54D916B693}" dt="2025-07-02T11:39:52.304" v="371"/>
          <ac:picMkLst>
            <pc:docMk/>
            <pc:sldMk cId="0" sldId="670"/>
            <ac:picMk id="51" creationId="{0B73E332-96ED-7FBD-464E-717B688980E1}"/>
          </ac:picMkLst>
        </pc:picChg>
        <pc:picChg chg="mod">
          <ac:chgData name="Lidiya Tosheva (ML)" userId="0a040a43-2a71-430c-9235-e67642fd73f9" providerId="ADAL" clId="{FEF2B27F-A08D-6948-B2DC-CD54D916B693}" dt="2025-07-02T11:39:52.304" v="371"/>
          <ac:picMkLst>
            <pc:docMk/>
            <pc:sldMk cId="0" sldId="670"/>
            <ac:picMk id="52" creationId="{C36F0DC3-C18F-0830-73F7-34ADC6E5DF8C}"/>
          </ac:picMkLst>
        </pc:picChg>
        <pc:picChg chg="add mod">
          <ac:chgData name="Lidiya Tosheva (ML)" userId="0a040a43-2a71-430c-9235-e67642fd73f9" providerId="ADAL" clId="{FEF2B27F-A08D-6948-B2DC-CD54D916B693}" dt="2025-07-02T11:39:52.304" v="371"/>
          <ac:picMkLst>
            <pc:docMk/>
            <pc:sldMk cId="0" sldId="670"/>
            <ac:picMk id="132" creationId="{9DB9E33E-DC7C-7F7B-3204-900890AAB93D}"/>
          </ac:picMkLst>
        </pc:picChg>
        <pc:picChg chg="mod">
          <ac:chgData name="Lidiya Tosheva (ML)" userId="0a040a43-2a71-430c-9235-e67642fd73f9" providerId="ADAL" clId="{FEF2B27F-A08D-6948-B2DC-CD54D916B693}" dt="2025-07-02T11:40:07.444" v="373"/>
          <ac:picMkLst>
            <pc:docMk/>
            <pc:sldMk cId="0" sldId="670"/>
            <ac:picMk id="134" creationId="{C53E5264-A8B2-4102-879E-F6D9D967C79B}"/>
          </ac:picMkLst>
        </pc:picChg>
        <pc:picChg chg="mod">
          <ac:chgData name="Lidiya Tosheva (ML)" userId="0a040a43-2a71-430c-9235-e67642fd73f9" providerId="ADAL" clId="{FEF2B27F-A08D-6948-B2DC-CD54D916B693}" dt="2025-07-02T11:44:20.928" v="780" actId="962"/>
          <ac:picMkLst>
            <pc:docMk/>
            <pc:sldMk cId="0" sldId="670"/>
            <ac:picMk id="161" creationId="{1AE39CD6-561A-C2A3-5400-B22792550DC3}"/>
          </ac:picMkLst>
        </pc:picChg>
        <pc:picChg chg="mod">
          <ac:chgData name="Lidiya Tosheva (ML)" userId="0a040a43-2a71-430c-9235-e67642fd73f9" providerId="ADAL" clId="{FEF2B27F-A08D-6948-B2DC-CD54D916B693}" dt="2025-07-02T11:44:14.454" v="750" actId="962"/>
          <ac:picMkLst>
            <pc:docMk/>
            <pc:sldMk cId="0" sldId="670"/>
            <ac:picMk id="162" creationId="{B022EBAC-E003-F34C-D8AC-F03B4A56EE7D}"/>
          </ac:picMkLst>
        </pc:picChg>
        <pc:picChg chg="mod">
          <ac:chgData name="Lidiya Tosheva (ML)" userId="0a040a43-2a71-430c-9235-e67642fd73f9" providerId="ADAL" clId="{FEF2B27F-A08D-6948-B2DC-CD54D916B693}" dt="2025-07-02T11:44:27.063" v="806" actId="962"/>
          <ac:picMkLst>
            <pc:docMk/>
            <pc:sldMk cId="0" sldId="670"/>
            <ac:picMk id="163" creationId="{9D2A8592-9FDF-67CA-122D-B4EBEAF4284E}"/>
          </ac:picMkLst>
        </pc:picChg>
        <pc:picChg chg="mod">
          <ac:chgData name="Lidiya Tosheva (ML)" userId="0a040a43-2a71-430c-9235-e67642fd73f9" providerId="ADAL" clId="{FEF2B27F-A08D-6948-B2DC-CD54D916B693}" dt="2025-07-02T11:44:32.039" v="840" actId="962"/>
          <ac:picMkLst>
            <pc:docMk/>
            <pc:sldMk cId="0" sldId="670"/>
            <ac:picMk id="164" creationId="{F334BA47-1D75-3958-12B0-E8A5DA052E25}"/>
          </ac:picMkLst>
        </pc:picChg>
        <pc:picChg chg="mod">
          <ac:chgData name="Lidiya Tosheva (ML)" userId="0a040a43-2a71-430c-9235-e67642fd73f9" providerId="ADAL" clId="{FEF2B27F-A08D-6948-B2DC-CD54D916B693}" dt="2025-07-02T11:43:31.650" v="693" actId="962"/>
          <ac:picMkLst>
            <pc:docMk/>
            <pc:sldMk cId="0" sldId="670"/>
            <ac:picMk id="174" creationId="{BF2A965D-602F-277A-AE85-9FDB61BE1D5F}"/>
          </ac:picMkLst>
        </pc:picChg>
        <pc:picChg chg="mod">
          <ac:chgData name="Lidiya Tosheva (ML)" userId="0a040a43-2a71-430c-9235-e67642fd73f9" providerId="ADAL" clId="{FEF2B27F-A08D-6948-B2DC-CD54D916B693}" dt="2025-07-02T11:43:36.445" v="719" actId="962"/>
          <ac:picMkLst>
            <pc:docMk/>
            <pc:sldMk cId="0" sldId="670"/>
            <ac:picMk id="175" creationId="{A0492800-F221-4A7D-0CB4-5765C3B62A3B}"/>
          </ac:picMkLst>
        </pc:picChg>
        <pc:picChg chg="add mod">
          <ac:chgData name="Lidiya Tosheva (ML)" userId="0a040a43-2a71-430c-9235-e67642fd73f9" providerId="ADAL" clId="{FEF2B27F-A08D-6948-B2DC-CD54D916B693}" dt="2025-07-02T11:42:59.430" v="585" actId="962"/>
          <ac:picMkLst>
            <pc:docMk/>
            <pc:sldMk cId="0" sldId="670"/>
            <ac:picMk id="255" creationId="{F9057DC0-4111-846D-312E-CB6C4B108B35}"/>
          </ac:picMkLst>
        </pc:picChg>
        <pc:cxnChg chg="add mod">
          <ac:chgData name="Lidiya Tosheva (ML)" userId="0a040a43-2a71-430c-9235-e67642fd73f9" providerId="ADAL" clId="{FEF2B27F-A08D-6948-B2DC-CD54D916B693}" dt="2025-07-02T11:39:52.304" v="371"/>
          <ac:cxnSpMkLst>
            <pc:docMk/>
            <pc:sldMk cId="0" sldId="670"/>
            <ac:cxnSpMk id="44" creationId="{4B148383-75B7-B2C4-FEAF-B84A51028563}"/>
          </ac:cxnSpMkLst>
        </pc:cxnChg>
        <pc:cxnChg chg="add mod">
          <ac:chgData name="Lidiya Tosheva (ML)" userId="0a040a43-2a71-430c-9235-e67642fd73f9" providerId="ADAL" clId="{FEF2B27F-A08D-6948-B2DC-CD54D916B693}" dt="2025-07-02T11:39:52.304" v="371"/>
          <ac:cxnSpMkLst>
            <pc:docMk/>
            <pc:sldMk cId="0" sldId="670"/>
            <ac:cxnSpMk id="131" creationId="{9A8A2694-693D-79C1-9783-85C70FDC264D}"/>
          </ac:cxnSpMkLst>
        </pc:cxnChg>
        <pc:cxnChg chg="add mod">
          <ac:chgData name="Lidiya Tosheva (ML)" userId="0a040a43-2a71-430c-9235-e67642fd73f9" providerId="ADAL" clId="{FEF2B27F-A08D-6948-B2DC-CD54D916B693}" dt="2025-07-02T11:50:58.198" v="1517" actId="962"/>
          <ac:cxnSpMkLst>
            <pc:docMk/>
            <pc:sldMk cId="0" sldId="670"/>
            <ac:cxnSpMk id="167" creationId="{3767523F-9C76-3AE6-6D42-7BBB1EA894A3}"/>
          </ac:cxnSpMkLst>
        </pc:cxnChg>
        <pc:cxnChg chg="add mod">
          <ac:chgData name="Lidiya Tosheva (ML)" userId="0a040a43-2a71-430c-9235-e67642fd73f9" providerId="ADAL" clId="{FEF2B27F-A08D-6948-B2DC-CD54D916B693}" dt="2025-07-02T11:51:00.302" v="1518" actId="962"/>
          <ac:cxnSpMkLst>
            <pc:docMk/>
            <pc:sldMk cId="0" sldId="670"/>
            <ac:cxnSpMk id="254" creationId="{BA981C0D-8AF2-1F8F-36B9-128B82AF5469}"/>
          </ac:cxnSpMkLst>
        </pc:cxnChg>
      </pc:sldChg>
      <pc:sldChg chg="addSp modSp mod">
        <pc:chgData name="Lidiya Tosheva (ML)" userId="0a040a43-2a71-430c-9235-e67642fd73f9" providerId="ADAL" clId="{FEF2B27F-A08D-6948-B2DC-CD54D916B693}" dt="2025-07-02T11:56:27.394" v="1647"/>
        <pc:sldMkLst>
          <pc:docMk/>
          <pc:sldMk cId="0" sldId="696"/>
        </pc:sldMkLst>
        <pc:spChg chg="add mod">
          <ac:chgData name="Lidiya Tosheva (ML)" userId="0a040a43-2a71-430c-9235-e67642fd73f9" providerId="ADAL" clId="{FEF2B27F-A08D-6948-B2DC-CD54D916B693}" dt="2025-07-02T11:56:27.394" v="1647"/>
          <ac:spMkLst>
            <pc:docMk/>
            <pc:sldMk cId="0" sldId="696"/>
            <ac:spMk id="2" creationId="{CC013940-559A-24DC-55B5-6F77374B8400}"/>
          </ac:spMkLst>
        </pc:spChg>
        <pc:spChg chg="mod">
          <ac:chgData name="Lidiya Tosheva (ML)" userId="0a040a43-2a71-430c-9235-e67642fd73f9" providerId="ADAL" clId="{FEF2B27F-A08D-6948-B2DC-CD54D916B693}" dt="2025-07-02T11:56:27.394" v="1647"/>
          <ac:spMkLst>
            <pc:docMk/>
            <pc:sldMk cId="0" sldId="696"/>
            <ac:spMk id="7172" creationId="{7B045D4A-988E-5E83-F31A-225AA5A544C0}"/>
          </ac:spMkLst>
        </pc:spChg>
        <pc:picChg chg="mod">
          <ac:chgData name="Lidiya Tosheva (ML)" userId="0a040a43-2a71-430c-9235-e67642fd73f9" providerId="ADAL" clId="{FEF2B27F-A08D-6948-B2DC-CD54D916B693}" dt="2025-07-02T11:56:27.394" v="1647"/>
          <ac:picMkLst>
            <pc:docMk/>
            <pc:sldMk cId="0" sldId="696"/>
            <ac:picMk id="7173" creationId="{9CA7D2AA-43BC-0BB4-5C49-A177581FBE7F}"/>
          </ac:picMkLst>
        </pc:picChg>
      </pc:sldChg>
      <pc:sldChg chg="addSp modSp mod">
        <pc:chgData name="Lidiya Tosheva (ML)" userId="0a040a43-2a71-430c-9235-e67642fd73f9" providerId="ADAL" clId="{FEF2B27F-A08D-6948-B2DC-CD54D916B693}" dt="2025-07-02T11:56:56.786" v="1653"/>
        <pc:sldMkLst>
          <pc:docMk/>
          <pc:sldMk cId="0" sldId="715"/>
        </pc:sldMkLst>
        <pc:spChg chg="add mod">
          <ac:chgData name="Lidiya Tosheva (ML)" userId="0a040a43-2a71-430c-9235-e67642fd73f9" providerId="ADAL" clId="{FEF2B27F-A08D-6948-B2DC-CD54D916B693}" dt="2025-07-02T11:56:56.786" v="1653"/>
          <ac:spMkLst>
            <pc:docMk/>
            <pc:sldMk cId="0" sldId="715"/>
            <ac:spMk id="2" creationId="{85954D7D-B8CA-401A-65AA-419C895F386A}"/>
          </ac:spMkLst>
        </pc:spChg>
        <pc:spChg chg="add mod ord">
          <ac:chgData name="Lidiya Tosheva (ML)" userId="0a040a43-2a71-430c-9235-e67642fd73f9" providerId="ADAL" clId="{FEF2B27F-A08D-6948-B2DC-CD54D916B693}" dt="2025-07-02T11:56:56.786" v="1653"/>
          <ac:spMkLst>
            <pc:docMk/>
            <pc:sldMk cId="0" sldId="715"/>
            <ac:spMk id="4" creationId="{5C737F52-7490-09BA-2E69-6A1AD8689A66}"/>
          </ac:spMkLst>
        </pc:spChg>
        <pc:spChg chg="add mod">
          <ac:chgData name="Lidiya Tosheva (ML)" userId="0a040a43-2a71-430c-9235-e67642fd73f9" providerId="ADAL" clId="{FEF2B27F-A08D-6948-B2DC-CD54D916B693}" dt="2025-07-02T11:56:56.786" v="1653"/>
          <ac:spMkLst>
            <pc:docMk/>
            <pc:sldMk cId="0" sldId="715"/>
            <ac:spMk id="5" creationId="{6F295D22-64C0-05FA-9E79-376FE3DB56BF}"/>
          </ac:spMkLst>
        </pc:spChg>
        <pc:picChg chg="mod ord">
          <ac:chgData name="Lidiya Tosheva (ML)" userId="0a040a43-2a71-430c-9235-e67642fd73f9" providerId="ADAL" clId="{FEF2B27F-A08D-6948-B2DC-CD54D916B693}" dt="2025-07-02T11:56:56.786" v="1653"/>
          <ac:picMkLst>
            <pc:docMk/>
            <pc:sldMk cId="0" sldId="715"/>
            <ac:picMk id="3" creationId="{56B985D9-AB19-C181-A2A7-46CD24FE32B0}"/>
          </ac:picMkLst>
        </pc:picChg>
      </pc:sldChg>
      <pc:sldChg chg="addSp modSp mod">
        <pc:chgData name="Lidiya Tosheva (ML)" userId="0a040a43-2a71-430c-9235-e67642fd73f9" providerId="ADAL" clId="{FEF2B27F-A08D-6948-B2DC-CD54D916B693}" dt="2025-07-02T11:57:14.695" v="1657"/>
        <pc:sldMkLst>
          <pc:docMk/>
          <pc:sldMk cId="0" sldId="719"/>
        </pc:sldMkLst>
        <pc:spChg chg="add mod">
          <ac:chgData name="Lidiya Tosheva (ML)" userId="0a040a43-2a71-430c-9235-e67642fd73f9" providerId="ADAL" clId="{FEF2B27F-A08D-6948-B2DC-CD54D916B693}" dt="2025-07-02T11:57:14.695" v="1657"/>
          <ac:spMkLst>
            <pc:docMk/>
            <pc:sldMk cId="0" sldId="719"/>
            <ac:spMk id="2" creationId="{A42CA54D-1CB3-E4FF-EE97-08DE622710D0}"/>
          </ac:spMkLst>
        </pc:spChg>
        <pc:picChg chg="mod">
          <ac:chgData name="Lidiya Tosheva (ML)" userId="0a040a43-2a71-430c-9235-e67642fd73f9" providerId="ADAL" clId="{FEF2B27F-A08D-6948-B2DC-CD54D916B693}" dt="2025-07-02T11:57:14.695" v="1657"/>
          <ac:picMkLst>
            <pc:docMk/>
            <pc:sldMk cId="0" sldId="719"/>
            <ac:picMk id="25602" creationId="{15785D08-E6BB-27A2-398F-C641E14B537A}"/>
          </ac:picMkLst>
        </pc:picChg>
        <pc:picChg chg="mod">
          <ac:chgData name="Lidiya Tosheva (ML)" userId="0a040a43-2a71-430c-9235-e67642fd73f9" providerId="ADAL" clId="{FEF2B27F-A08D-6948-B2DC-CD54D916B693}" dt="2025-07-02T11:57:14.695" v="1657"/>
          <ac:picMkLst>
            <pc:docMk/>
            <pc:sldMk cId="0" sldId="719"/>
            <ac:picMk id="25603" creationId="{1C816625-C16C-4755-A1EC-E9F8342A40E9}"/>
          </ac:picMkLst>
        </pc:picChg>
        <pc:picChg chg="mod">
          <ac:chgData name="Lidiya Tosheva (ML)" userId="0a040a43-2a71-430c-9235-e67642fd73f9" providerId="ADAL" clId="{FEF2B27F-A08D-6948-B2DC-CD54D916B693}" dt="2025-07-02T11:57:14.695" v="1657"/>
          <ac:picMkLst>
            <pc:docMk/>
            <pc:sldMk cId="0" sldId="719"/>
            <ac:picMk id="25604" creationId="{72926C4F-76C7-62D1-9EAE-D039FB65B7A6}"/>
          </ac:picMkLst>
        </pc:picChg>
      </pc:sldChg>
      <pc:sldChg chg="modSp mod">
        <pc:chgData name="Lidiya Tosheva (ML)" userId="0a040a43-2a71-430c-9235-e67642fd73f9" providerId="ADAL" clId="{FEF2B27F-A08D-6948-B2DC-CD54D916B693}" dt="2025-07-02T11:45:31.050" v="1021" actId="962"/>
        <pc:sldMkLst>
          <pc:docMk/>
          <pc:sldMk cId="0" sldId="729"/>
        </pc:sldMkLst>
        <pc:picChg chg="mod">
          <ac:chgData name="Lidiya Tosheva (ML)" userId="0a040a43-2a71-430c-9235-e67642fd73f9" providerId="ADAL" clId="{FEF2B27F-A08D-6948-B2DC-CD54D916B693}" dt="2025-07-02T11:45:28.802" v="1020" actId="962"/>
          <ac:picMkLst>
            <pc:docMk/>
            <pc:sldMk cId="0" sldId="729"/>
            <ac:picMk id="4" creationId="{5674864A-D4D5-59A4-47AC-7BAA4CB19F66}"/>
          </ac:picMkLst>
        </pc:picChg>
        <pc:picChg chg="mod">
          <ac:chgData name="Lidiya Tosheva (ML)" userId="0a040a43-2a71-430c-9235-e67642fd73f9" providerId="ADAL" clId="{FEF2B27F-A08D-6948-B2DC-CD54D916B693}" dt="2025-07-02T11:45:31.050" v="1021" actId="962"/>
          <ac:picMkLst>
            <pc:docMk/>
            <pc:sldMk cId="0" sldId="729"/>
            <ac:picMk id="6" creationId="{43FE8B47-7F30-CC54-DFF5-FE7CA7585F05}"/>
          </ac:picMkLst>
        </pc:picChg>
      </pc:sldChg>
      <pc:sldChg chg="modSp mod">
        <pc:chgData name="Lidiya Tosheva (ML)" userId="0a040a43-2a71-430c-9235-e67642fd73f9" providerId="ADAL" clId="{FEF2B27F-A08D-6948-B2DC-CD54D916B693}" dt="2025-07-02T11:45:19.540" v="1019" actId="962"/>
        <pc:sldMkLst>
          <pc:docMk/>
          <pc:sldMk cId="0" sldId="731"/>
        </pc:sldMkLst>
        <pc:spChg chg="mod">
          <ac:chgData name="Lidiya Tosheva (ML)" userId="0a040a43-2a71-430c-9235-e67642fd73f9" providerId="ADAL" clId="{FEF2B27F-A08D-6948-B2DC-CD54D916B693}" dt="2025-07-02T11:34:35.697" v="287" actId="120"/>
          <ac:spMkLst>
            <pc:docMk/>
            <pc:sldMk cId="0" sldId="731"/>
            <ac:spMk id="39" creationId="{C1C1B4D1-9894-DBC6-250D-D26A5D15CF6C}"/>
          </ac:spMkLst>
        </pc:spChg>
        <pc:graphicFrameChg chg="mod">
          <ac:chgData name="Lidiya Tosheva (ML)" userId="0a040a43-2a71-430c-9235-e67642fd73f9" providerId="ADAL" clId="{FEF2B27F-A08D-6948-B2DC-CD54D916B693}" dt="2025-07-02T11:33:46.660" v="274" actId="1076"/>
          <ac:graphicFrameMkLst>
            <pc:docMk/>
            <pc:sldMk cId="0" sldId="731"/>
            <ac:graphicFrameMk id="3" creationId="{539AD986-6278-4690-AD07-D5F9578CF1BA}"/>
          </ac:graphicFrameMkLst>
        </pc:graphicFrameChg>
        <pc:picChg chg="mod">
          <ac:chgData name="Lidiya Tosheva (ML)" userId="0a040a43-2a71-430c-9235-e67642fd73f9" providerId="ADAL" clId="{FEF2B27F-A08D-6948-B2DC-CD54D916B693}" dt="2025-07-02T11:45:19.540" v="1019" actId="962"/>
          <ac:picMkLst>
            <pc:docMk/>
            <pc:sldMk cId="0" sldId="731"/>
            <ac:picMk id="4" creationId="{59A8714D-DABD-0437-A3BD-D7A155D89AD6}"/>
          </ac:picMkLst>
        </pc:picChg>
        <pc:picChg chg="mod">
          <ac:chgData name="Lidiya Tosheva (ML)" userId="0a040a43-2a71-430c-9235-e67642fd73f9" providerId="ADAL" clId="{FEF2B27F-A08D-6948-B2DC-CD54D916B693}" dt="2025-07-02T11:33:58.890" v="278" actId="962"/>
          <ac:picMkLst>
            <pc:docMk/>
            <pc:sldMk cId="0" sldId="731"/>
            <ac:picMk id="5" creationId="{7C9D6499-D908-1FF4-5608-F5B7FC74DC8E}"/>
          </ac:picMkLst>
        </pc:picChg>
      </pc:sldChg>
      <pc:sldChg chg="modSp mod">
        <pc:chgData name="Lidiya Tosheva (ML)" userId="0a040a43-2a71-430c-9235-e67642fd73f9" providerId="ADAL" clId="{FEF2B27F-A08D-6948-B2DC-CD54D916B693}" dt="2025-07-02T11:57:05.067" v="1655"/>
        <pc:sldMkLst>
          <pc:docMk/>
          <pc:sldMk cId="0" sldId="733"/>
        </pc:sldMkLst>
        <pc:spChg chg="mod">
          <ac:chgData name="Lidiya Tosheva (ML)" userId="0a040a43-2a71-430c-9235-e67642fd73f9" providerId="ADAL" clId="{FEF2B27F-A08D-6948-B2DC-CD54D916B693}" dt="2025-07-02T11:57:05.067" v="1655"/>
          <ac:spMkLst>
            <pc:docMk/>
            <pc:sldMk cId="0" sldId="733"/>
            <ac:spMk id="5" creationId="{32612CAD-2840-638B-8BD9-85FDC9D3A976}"/>
          </ac:spMkLst>
        </pc:spChg>
        <pc:spChg chg="mod">
          <ac:chgData name="Lidiya Tosheva (ML)" userId="0a040a43-2a71-430c-9235-e67642fd73f9" providerId="ADAL" clId="{FEF2B27F-A08D-6948-B2DC-CD54D916B693}" dt="2025-07-02T11:57:05.067" v="1655"/>
          <ac:spMkLst>
            <pc:docMk/>
            <pc:sldMk cId="0" sldId="733"/>
            <ac:spMk id="19458" creationId="{3B37AB0E-7053-7970-D48F-A003B3802AF1}"/>
          </ac:spMkLst>
        </pc:spChg>
      </pc:sldChg>
      <pc:sldChg chg="modSp mod">
        <pc:chgData name="Lidiya Tosheva (ML)" userId="0a040a43-2a71-430c-9235-e67642fd73f9" providerId="ADAL" clId="{FEF2B27F-A08D-6948-B2DC-CD54D916B693}" dt="2025-07-02T11:45:13.466" v="1017" actId="962"/>
        <pc:sldMkLst>
          <pc:docMk/>
          <pc:sldMk cId="0" sldId="734"/>
        </pc:sldMkLst>
        <pc:spChg chg="mod">
          <ac:chgData name="Lidiya Tosheva (ML)" userId="0a040a43-2a71-430c-9235-e67642fd73f9" providerId="ADAL" clId="{FEF2B27F-A08D-6948-B2DC-CD54D916B693}" dt="2025-07-02T11:34:51.679" v="288" actId="33553"/>
          <ac:spMkLst>
            <pc:docMk/>
            <pc:sldMk cId="0" sldId="734"/>
            <ac:spMk id="19" creationId="{2539B544-815D-B874-2FA2-F609E0DAD855}"/>
          </ac:spMkLst>
        </pc:spChg>
        <pc:picChg chg="mod">
          <ac:chgData name="Lidiya Tosheva (ML)" userId="0a040a43-2a71-430c-9235-e67642fd73f9" providerId="ADAL" clId="{FEF2B27F-A08D-6948-B2DC-CD54D916B693}" dt="2025-07-02T11:45:13.466" v="1017" actId="962"/>
          <ac:picMkLst>
            <pc:docMk/>
            <pc:sldMk cId="0" sldId="734"/>
            <ac:picMk id="20482" creationId="{0CF6652A-C91C-1175-3F7F-76F97E139956}"/>
          </ac:picMkLst>
        </pc:picChg>
      </pc:sldChg>
      <pc:sldChg chg="modSp">
        <pc:chgData name="Lidiya Tosheva (ML)" userId="0a040a43-2a71-430c-9235-e67642fd73f9" providerId="ADAL" clId="{FEF2B27F-A08D-6948-B2DC-CD54D916B693}" dt="2025-07-02T11:42:25.706" v="505" actId="962"/>
        <pc:sldMkLst>
          <pc:docMk/>
          <pc:sldMk cId="0" sldId="735"/>
        </pc:sldMkLst>
        <pc:picChg chg="mod">
          <ac:chgData name="Lidiya Tosheva (ML)" userId="0a040a43-2a71-430c-9235-e67642fd73f9" providerId="ADAL" clId="{FEF2B27F-A08D-6948-B2DC-CD54D916B693}" dt="2025-07-02T11:42:25.706" v="505" actId="962"/>
          <ac:picMkLst>
            <pc:docMk/>
            <pc:sldMk cId="0" sldId="735"/>
            <ac:picMk id="21533" creationId="{F51555E9-18CB-AC68-78CB-CA4B58BD79CE}"/>
          </ac:picMkLst>
        </pc:picChg>
        <pc:picChg chg="mod">
          <ac:chgData name="Lidiya Tosheva (ML)" userId="0a040a43-2a71-430c-9235-e67642fd73f9" providerId="ADAL" clId="{FEF2B27F-A08D-6948-B2DC-CD54D916B693}" dt="2025-07-02T11:42:16.753" v="481" actId="962"/>
          <ac:picMkLst>
            <pc:docMk/>
            <pc:sldMk cId="0" sldId="735"/>
            <ac:picMk id="21534" creationId="{3BE4CDC7-54EB-465C-8392-2866E97E7622}"/>
          </ac:picMkLst>
        </pc:picChg>
      </pc:sldChg>
      <pc:sldMasterChg chg="modSldLayout">
        <pc:chgData name="Lidiya Tosheva (ML)" userId="0a040a43-2a71-430c-9235-e67642fd73f9" providerId="ADAL" clId="{FEF2B27F-A08D-6948-B2DC-CD54D916B693}" dt="2025-07-02T11:38:57.034" v="370" actId="21"/>
        <pc:sldMasterMkLst>
          <pc:docMk/>
          <pc:sldMasterMk cId="0" sldId="2147483648"/>
        </pc:sldMasterMkLst>
        <pc:sldLayoutChg chg="delSp modSp">
          <pc:chgData name="Lidiya Tosheva (ML)" userId="0a040a43-2a71-430c-9235-e67642fd73f9" providerId="ADAL" clId="{FEF2B27F-A08D-6948-B2DC-CD54D916B693}" dt="2025-07-02T11:38:57.034" v="370" actId="21"/>
          <pc:sldLayoutMkLst>
            <pc:docMk/>
            <pc:sldMasterMk cId="0" sldId="2147483648"/>
            <pc:sldLayoutMk cId="11615218" sldId="2147487416"/>
          </pc:sldLayoutMkLst>
          <pc:spChg chg="mod">
            <ac:chgData name="Lidiya Tosheva (ML)" userId="0a040a43-2a71-430c-9235-e67642fd73f9" providerId="ADAL" clId="{FEF2B27F-A08D-6948-B2DC-CD54D916B693}" dt="2025-07-02T11:38:23.841" v="369" actId="1076"/>
            <ac:spMkLst>
              <pc:docMk/>
              <pc:sldMasterMk cId="0" sldId="2147483648"/>
              <pc:sldLayoutMk cId="11615218" sldId="2147487416"/>
              <ac:spMk id="4" creationId="{673BEA0A-0703-78EA-85D4-6E20E231647B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44" creationId="{E7B58E50-EC58-E8EA-6AEE-B477542FA570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45" creationId="{8E83DB51-7EB1-5843-B723-8A90A6A3D52B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46" creationId="{7BEDF649-DB6B-8876-463A-DC95F8D537E5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47" creationId="{DD47425B-9F0D-0C48-B604-17BF582BB088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48" creationId="{88BC9D46-29F9-519E-E9E8-00FC3C8E69DD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49" creationId="{0808FB1F-0269-D4DC-66DA-B812C7CB4247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50" creationId="{B974EE60-9E95-FB82-17DD-CB9EE5CC22BF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51" creationId="{17302FC2-1B95-7464-49CF-37E6A019DFEC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52" creationId="{1628BA41-345E-2FE5-7299-6AEACB45360A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53" creationId="{619D415A-D778-C0B1-8EE1-46695D0D3AED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74" creationId="{2A79BCE6-04FF-A606-EB54-8F85465DF2E7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75" creationId="{4D9E8628-5B55-2B36-1DF7-819AFC8D346E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161" creationId="{636DE53A-D9D6-A7C6-ABA7-0DF18FC4A9CB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162" creationId="{73D41602-C468-CA59-CDCF-6681288BFD8D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163" creationId="{4A777C07-ABBB-2683-51C5-449DC9386489}"/>
            </ac:spMkLst>
          </pc:spChg>
          <pc:spChg chg="del">
            <ac:chgData name="Lidiya Tosheva (ML)" userId="0a040a43-2a71-430c-9235-e67642fd73f9" providerId="ADAL" clId="{FEF2B27F-A08D-6948-B2DC-CD54D916B693}" dt="2025-07-02T11:38:57.034" v="370" actId="21"/>
            <ac:spMkLst>
              <pc:docMk/>
              <pc:sldMasterMk cId="0" sldId="2147483648"/>
              <pc:sldLayoutMk cId="11615218" sldId="2147487416"/>
              <ac:spMk id="164" creationId="{AF439797-1A52-01C3-4B10-26A306750D91}"/>
            </ac:spMkLst>
          </pc:spChg>
          <pc:grpChg chg="del mod">
            <ac:chgData name="Lidiya Tosheva (ML)" userId="0a040a43-2a71-430c-9235-e67642fd73f9" providerId="ADAL" clId="{FEF2B27F-A08D-6948-B2DC-CD54D916B693}" dt="2025-07-02T11:38:57.034" v="370" actId="21"/>
            <ac:grpSpMkLst>
              <pc:docMk/>
              <pc:sldMasterMk cId="0" sldId="2147483648"/>
              <pc:sldLayoutMk cId="11615218" sldId="2147487416"/>
              <ac:grpSpMk id="2" creationId="{455ADDC3-51F3-F13F-8E81-5CDFDE6AB893}"/>
            </ac:grpSpMkLst>
          </pc:grpChg>
          <pc:grpChg chg="del">
            <ac:chgData name="Lidiya Tosheva (ML)" userId="0a040a43-2a71-430c-9235-e67642fd73f9" providerId="ADAL" clId="{FEF2B27F-A08D-6948-B2DC-CD54D916B693}" dt="2025-07-02T11:38:57.034" v="370" actId="21"/>
            <ac:grpSpMkLst>
              <pc:docMk/>
              <pc:sldMasterMk cId="0" sldId="2147483648"/>
              <pc:sldLayoutMk cId="11615218" sldId="2147487416"/>
              <ac:grpSpMk id="54" creationId="{DA89A8EE-38B8-EB91-C896-0EBF6F89B7E3}"/>
            </ac:grpSpMkLst>
          </pc:grpChg>
          <pc:grpChg chg="del">
            <ac:chgData name="Lidiya Tosheva (ML)" userId="0a040a43-2a71-430c-9235-e67642fd73f9" providerId="ADAL" clId="{FEF2B27F-A08D-6948-B2DC-CD54D916B693}" dt="2025-07-02T11:38:57.034" v="370" actId="21"/>
            <ac:grpSpMkLst>
              <pc:docMk/>
              <pc:sldMasterMk cId="0" sldId="2147483648"/>
              <pc:sldLayoutMk cId="11615218" sldId="2147487416"/>
              <ac:grpSpMk id="68" creationId="{1A724A4B-A4F9-E064-725B-842BA10A6A46}"/>
            </ac:grpSpMkLst>
          </pc:grpChg>
          <pc:grpChg chg="del">
            <ac:chgData name="Lidiya Tosheva (ML)" userId="0a040a43-2a71-430c-9235-e67642fd73f9" providerId="ADAL" clId="{FEF2B27F-A08D-6948-B2DC-CD54D916B693}" dt="2025-07-02T11:38:57.034" v="370" actId="21"/>
            <ac:grpSpMkLst>
              <pc:docMk/>
              <pc:sldMasterMk cId="0" sldId="2147483648"/>
              <pc:sldLayoutMk cId="11615218" sldId="2147487416"/>
              <ac:grpSpMk id="77" creationId="{51A86990-9504-359D-0AE6-6738C090F2B7}"/>
            </ac:grpSpMkLst>
          </pc:grpChg>
          <pc:picChg chg="mod">
            <ac:chgData name="Lidiya Tosheva (ML)" userId="0a040a43-2a71-430c-9235-e67642fd73f9" providerId="ADAL" clId="{FEF2B27F-A08D-6948-B2DC-CD54D916B693}" dt="2025-07-02T11:38:23.841" v="369" actId="1076"/>
            <ac:picMkLst>
              <pc:docMk/>
              <pc:sldMasterMk cId="0" sldId="2147483648"/>
              <pc:sldLayoutMk cId="11615218" sldId="2147487416"/>
              <ac:picMk id="3" creationId="{544A4A8B-5E37-7056-05A0-6D87AAD91981}"/>
            </ac:picMkLst>
          </pc:picChg>
          <pc:picChg chg="del">
            <ac:chgData name="Lidiya Tosheva (ML)" userId="0a040a43-2a71-430c-9235-e67642fd73f9" providerId="ADAL" clId="{FEF2B27F-A08D-6948-B2DC-CD54D916B693}" dt="2025-07-02T11:38:57.034" v="370" actId="21"/>
            <ac:picMkLst>
              <pc:docMk/>
              <pc:sldMasterMk cId="0" sldId="2147483648"/>
              <pc:sldLayoutMk cId="11615218" sldId="2147487416"/>
              <ac:picMk id="166" creationId="{8EE2A267-24EE-7F88-6C7D-178EBF03CB49}"/>
            </ac:picMkLst>
          </pc:picChg>
          <pc:cxnChg chg="del">
            <ac:chgData name="Lidiya Tosheva (ML)" userId="0a040a43-2a71-430c-9235-e67642fd73f9" providerId="ADAL" clId="{FEF2B27F-A08D-6948-B2DC-CD54D916B693}" dt="2025-07-02T11:38:57.034" v="370" actId="21"/>
            <ac:cxnSpMkLst>
              <pc:docMk/>
              <pc:sldMasterMk cId="0" sldId="2147483648"/>
              <pc:sldLayoutMk cId="11615218" sldId="2147487416"/>
              <ac:cxnSpMk id="76" creationId="{04291A23-D9C5-FC7C-FCF0-199E84289C82}"/>
            </ac:cxnSpMkLst>
          </pc:cxnChg>
          <pc:cxnChg chg="del">
            <ac:chgData name="Lidiya Tosheva (ML)" userId="0a040a43-2a71-430c-9235-e67642fd73f9" providerId="ADAL" clId="{FEF2B27F-A08D-6948-B2DC-CD54D916B693}" dt="2025-07-02T11:38:57.034" v="370" actId="21"/>
            <ac:cxnSpMkLst>
              <pc:docMk/>
              <pc:sldMasterMk cId="0" sldId="2147483648"/>
              <pc:sldLayoutMk cId="11615218" sldId="2147487416"/>
              <ac:cxnSpMk id="165" creationId="{E4934FB7-3371-65F9-C604-9E1AD5666CB8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96116F-A8DF-BE4C-BFDE-6F61B6DA37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 eaLnBrk="1" hangingPunct="1">
              <a:defRPr sz="1200">
                <a:latin typeface="Lucida Grande" pitchFamily="23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D8EA2-0FBD-F24C-A734-24C9975A3C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71800" cy="498475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 eaLnBrk="1" hangingPunct="1">
              <a:defRPr sz="1200">
                <a:latin typeface="Lucida Grande" pitchFamily="23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E0C21-BABD-9049-83E7-005EB090BC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5625"/>
            <a:ext cx="2971800" cy="498475"/>
          </a:xfrm>
          <a:prstGeom prst="rect">
            <a:avLst/>
          </a:prstGeom>
        </p:spPr>
        <p:txBody>
          <a:bodyPr vert="horz" wrap="square" lIns="91852" tIns="45926" rIns="91852" bIns="459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AA4B4C-9D99-4FA3-9297-8569B5421F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4D047-07D9-6C41-83D8-8394C62466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 eaLnBrk="1" hangingPunct="1">
              <a:defRPr sz="1200">
                <a:latin typeface="Lucida Grande" pitchFamily="23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F07ED-7E0A-1E4B-A38D-32D6A0FF71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 eaLnBrk="1" hangingPunct="1">
              <a:defRPr sz="1200">
                <a:latin typeface="Lucida Grande" pitchFamily="23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fld id="{ACCD3115-115B-43D0-A249-E3418356070F}" type="datetimeFigureOut">
              <a:rPr lang="en-GB"/>
              <a:pPr>
                <a:defRPr/>
              </a:pPr>
              <a:t>02/07/2025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D3BDE8-8DD0-1647-B306-4F53158A4A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2" tIns="45926" rIns="91852" bIns="4592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4BAB25-1039-4C48-8F5B-E5ABB7D1F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852" tIns="45926" rIns="91852" bIns="459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101CE-61E7-A943-8A66-01045B8148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71800" cy="498475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 eaLnBrk="1" hangingPunct="1">
              <a:defRPr sz="1200">
                <a:latin typeface="Lucida Grande" pitchFamily="23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86AE8-7640-4548-9E28-26410CFB9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5625"/>
            <a:ext cx="2971800" cy="498475"/>
          </a:xfrm>
          <a:prstGeom prst="rect">
            <a:avLst/>
          </a:prstGeom>
        </p:spPr>
        <p:txBody>
          <a:bodyPr vert="horz" wrap="square" lIns="91852" tIns="45926" rIns="91852" bIns="459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70BE51-2F06-4BDA-939D-23AC9EEB3AB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A61DDF21-005C-45B8-1306-18BB15906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A44CEF1-100F-49EA-14FF-6C1131B8C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7FC5A2A0-9C7A-4A90-65C8-0E7D096F2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9pPr>
          </a:lstStyle>
          <a:p>
            <a:fld id="{76F4E41D-FABB-4AF6-A136-0534ABA90D47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09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9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7986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0600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792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25E9ECE5-2346-5E71-4581-F44A162013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8F29FD9D-664C-CD4B-9DBD-A8EAE9AB19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We develop ideas: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i="1" dirty="0">
                <a:solidFill>
                  <a:srgbClr val="FFFFFF"/>
                </a:solidFill>
                <a:latin typeface="Helvetica" pitchFamily="23" charset="0"/>
                <a:ea typeface="MS PGothic" pitchFamily="34" charset="-128"/>
                <a:cs typeface="Helvetica" pitchFamily="23" charset="0"/>
              </a:rPr>
              <a:t>Working with Intellectual Property Owners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i="1" dirty="0">
                <a:solidFill>
                  <a:srgbClr val="FFFFFF"/>
                </a:solidFill>
                <a:latin typeface="Helvetica" pitchFamily="23" charset="0"/>
                <a:ea typeface="MS PGothic" pitchFamily="34" charset="-128"/>
                <a:cs typeface="Helvetica" pitchFamily="23" charset="0"/>
              </a:rPr>
              <a:t>Create Re-useable Content, Books, Exams, Curricula and Training Materials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We manage schemes:</a:t>
            </a:r>
          </a:p>
          <a:p>
            <a:pPr marL="0" lvl="1">
              <a:buFont typeface="Arial" charset="0"/>
              <a:buNone/>
              <a:defRPr/>
            </a:pPr>
            <a:r>
              <a:rPr lang="en-GB" sz="1800" i="1" dirty="0">
                <a:solidFill>
                  <a:srgbClr val="FFFFFF"/>
                </a:solidFill>
                <a:latin typeface="Helvetica" pitchFamily="34" charset="0"/>
                <a:ea typeface="Geneva"/>
                <a:cs typeface="Helvetica" pitchFamily="34" charset="0"/>
              </a:rPr>
              <a:t>Search for, select and accredit trainers, consultants, training and consulting organisations</a:t>
            </a:r>
          </a:p>
          <a:p>
            <a:pPr lvl="1" indent="-742950">
              <a:buFont typeface="Arial" charset="0"/>
              <a:buNone/>
              <a:defRPr/>
            </a:pPr>
            <a:r>
              <a:rPr lang="en-GB" sz="1800" i="1" dirty="0">
                <a:solidFill>
                  <a:srgbClr val="FFFFFF"/>
                </a:solidFill>
                <a:latin typeface="Helvetica" pitchFamily="34" charset="0"/>
                <a:ea typeface="Geneva"/>
                <a:cs typeface="Helvetica" pitchFamily="34" charset="0"/>
              </a:rPr>
              <a:t>Professionally manage and maintain content, translations and updates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We assess people and </a:t>
            </a:r>
            <a:r>
              <a:rPr lang="en-US" altLang="en-US" b="1" dirty="0" err="1"/>
              <a:t>organisations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i="1" dirty="0">
                <a:solidFill>
                  <a:srgbClr val="FFFFFF"/>
                </a:solidFill>
                <a:latin typeface="Helvetica" pitchFamily="23" charset="0"/>
                <a:ea typeface="MS PGothic" pitchFamily="34" charset="-128"/>
                <a:cs typeface="Helvetica" pitchFamily="23" charset="0"/>
              </a:rPr>
              <a:t>Candidates, Trainers, Assessors and Consultants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i="1" dirty="0">
                <a:solidFill>
                  <a:srgbClr val="FFFFFF"/>
                </a:solidFill>
                <a:latin typeface="Helvetica" pitchFamily="23" charset="0"/>
                <a:ea typeface="MS PGothic" pitchFamily="34" charset="-128"/>
                <a:cs typeface="Helvetica" pitchFamily="23" charset="0"/>
              </a:rPr>
              <a:t>Training and consulting, process assessments via maturity models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b="1" dirty="0">
                <a:solidFill>
                  <a:srgbClr val="FFFFFF"/>
                </a:solidFill>
                <a:latin typeface="Helvetica" pitchFamily="23" charset="0"/>
                <a:ea typeface="MS PGothic" pitchFamily="34" charset="-128"/>
                <a:cs typeface="Helvetica" pitchFamily="23" charset="0"/>
              </a:rPr>
              <a:t>Surveillance and audits: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i="1" dirty="0">
                <a:solidFill>
                  <a:srgbClr val="FFFFFF"/>
                </a:solidFill>
                <a:latin typeface="Helvetica" pitchFamily="23" charset="0"/>
                <a:ea typeface="MS PGothic" pitchFamily="34" charset="-128"/>
                <a:cs typeface="Helvetica" pitchFamily="23" charset="0"/>
              </a:rPr>
              <a:t>Surveillance of practitioners, trainers, consultants and companies</a:t>
            </a:r>
            <a:endParaRPr lang="en-US" altLang="en-US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5483AAEE-9342-A511-954A-341EE475B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701289-C503-4A0B-A6E8-A976E282938F}" type="slidenum">
              <a:rPr lang="en-GB" altLang="en-US">
                <a:solidFill>
                  <a:srgbClr val="000000"/>
                </a:solidFill>
                <a:latin typeface="Lucida Grande" pitchFamily="23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latin typeface="Lucida Grande" pitchFamily="23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337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8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406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48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838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598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0BE51-2F06-4BDA-939D-23AC9EEB3AB4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166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linkedin.com/company/apmg-international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5" Type="http://schemas.openxmlformats.org/officeDocument/2006/relationships/hyperlink" Target="https://www.facebook.com/APMGinternationalLTD/" TargetMode="External"/><Relationship Id="rId10" Type="http://schemas.openxmlformats.org/officeDocument/2006/relationships/image" Target="../media/image42.png"/><Relationship Id="rId4" Type="http://schemas.openxmlformats.org/officeDocument/2006/relationships/hyperlink" Target="https://apmg-international.com/?utm_source=powerpoint&amp;utm_medium=document&amp;utm_campaign=cm+intro" TargetMode="External"/><Relationship Id="rId9" Type="http://schemas.openxmlformats.org/officeDocument/2006/relationships/image" Target="../media/image4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9" y="2130444"/>
            <a:ext cx="11160124" cy="65906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39" y="3886207"/>
            <a:ext cx="8778311" cy="1738313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B1B47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8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D88DDFC6-0B43-EF0E-2E14-F34BFBFAB3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BED8CAE-A3BA-740E-E217-92A839A4AD5B}"/>
              </a:ext>
            </a:extLst>
          </p:cNvPr>
          <p:cNvSpPr/>
          <p:nvPr userDrawn="1"/>
        </p:nvSpPr>
        <p:spPr>
          <a:xfrm>
            <a:off x="6350" y="3076575"/>
            <a:ext cx="12212638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gradFill flip="none" rotWithShape="1">
            <a:gsLst>
              <a:gs pos="0">
                <a:srgbClr val="78DE01">
                  <a:alpha val="79000"/>
                </a:srgbClr>
              </a:gs>
              <a:gs pos="100000">
                <a:srgbClr val="04950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069B7-25AF-92F8-0F99-7BFF2C768490}"/>
              </a:ext>
            </a:extLst>
          </p:cNvPr>
          <p:cNvCxnSpPr>
            <a:cxnSpLocks/>
          </p:cNvCxnSpPr>
          <p:nvPr userDrawn="1"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D2C277B-FA9A-E254-A209-1393876B21B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4688" y="214313"/>
            <a:ext cx="3562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5FCAB-0D59-0B1D-D999-172CF1498B6E}"/>
              </a:ext>
            </a:extLst>
          </p:cNvPr>
          <p:cNvSpPr/>
          <p:nvPr userDrawn="1"/>
        </p:nvSpPr>
        <p:spPr>
          <a:xfrm>
            <a:off x="7339013" y="588963"/>
            <a:ext cx="4206875" cy="106362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CHANGE, RISK &amp; BENEFIT</a:t>
            </a:r>
          </a:p>
        </p:txBody>
      </p:sp>
      <p:pic>
        <p:nvPicPr>
          <p:cNvPr id="7" name="Graphic 27">
            <a:extLst>
              <a:ext uri="{FF2B5EF4-FFF2-40B4-BE49-F238E27FC236}">
                <a16:creationId xmlns:a16="http://schemas.microsoft.com/office/drawing/2014/main" id="{00947046-008B-4A5B-4C9E-928672E6D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675" y="544513"/>
            <a:ext cx="2301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3CD0B4-80DA-E790-CA33-3FC34C0E46A4}"/>
              </a:ext>
            </a:extLst>
          </p:cNvPr>
          <p:cNvCxnSpPr>
            <a:cxnSpLocks/>
          </p:cNvCxnSpPr>
          <p:nvPr userDrawn="1"/>
        </p:nvCxnSpPr>
        <p:spPr>
          <a:xfrm>
            <a:off x="0" y="349250"/>
            <a:ext cx="9380538" cy="0"/>
          </a:xfrm>
          <a:prstGeom prst="line">
            <a:avLst/>
          </a:prstGeom>
          <a:ln w="127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497E714A-F396-A828-5462-3FF406993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/>
          <a:stretch>
            <a:fillRect/>
          </a:stretch>
        </p:blipFill>
        <p:spPr bwMode="auto">
          <a:xfrm rot="21129127">
            <a:off x="1746250" y="3889375"/>
            <a:ext cx="97361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20">
            <a:extLst>
              <a:ext uri="{FF2B5EF4-FFF2-40B4-BE49-F238E27FC236}">
                <a16:creationId xmlns:a16="http://schemas.microsoft.com/office/drawing/2014/main" id="{DD405E80-00BA-E8BF-C352-B5E2DC2A1B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073525"/>
            <a:ext cx="416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A72867A-9FE4-D1C9-8682-2F7E9515E4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4875" y="4716463"/>
            <a:ext cx="4078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MAIN TITLE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ADD78D-63E5-0F91-AB00-99495C3FC6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234113"/>
            <a:ext cx="3565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DATE &amp; YEAR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E08E26E-D351-64C7-D568-3ACAE26A8E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3588" y="5862638"/>
            <a:ext cx="6759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800">
                <a:solidFill>
                  <a:schemeClr val="bg1"/>
                </a:solidFill>
              </a:rPr>
              <a:t>Department / Additional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E865D-E386-01C8-BF01-3AC6190D9959}"/>
              </a:ext>
            </a:extLst>
          </p:cNvPr>
          <p:cNvSpPr/>
          <p:nvPr userDrawn="1"/>
        </p:nvSpPr>
        <p:spPr>
          <a:xfrm>
            <a:off x="11642725" y="4760913"/>
            <a:ext cx="38100" cy="169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B4E53FDE-D584-1A58-3430-F28C476B5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81675"/>
            <a:ext cx="2938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E9AFB7ED-E237-1547-23EE-584CEE466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0F08F2D-1AB8-05A1-96A6-91F604CC6C2C}"/>
              </a:ext>
            </a:extLst>
          </p:cNvPr>
          <p:cNvSpPr/>
          <p:nvPr userDrawn="1"/>
        </p:nvSpPr>
        <p:spPr>
          <a:xfrm>
            <a:off x="-4763" y="3076575"/>
            <a:ext cx="12214226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gradFill flip="none" rotWithShape="1">
            <a:gsLst>
              <a:gs pos="0">
                <a:srgbClr val="B46FFA">
                  <a:alpha val="79000"/>
                </a:srgbClr>
              </a:gs>
              <a:gs pos="100000">
                <a:srgbClr val="5812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20AA38-EB7B-B74C-818D-1F41DA87A0D1}"/>
              </a:ext>
            </a:extLst>
          </p:cNvPr>
          <p:cNvCxnSpPr>
            <a:cxnSpLocks/>
          </p:cNvCxnSpPr>
          <p:nvPr userDrawn="1"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AB500AF-5CF2-596C-4E4A-71E950DF1C40}"/>
              </a:ext>
            </a:extLst>
          </p:cNvPr>
          <p:cNvSpPr/>
          <p:nvPr userDrawn="1"/>
        </p:nvSpPr>
        <p:spPr>
          <a:xfrm>
            <a:off x="-4763" y="0"/>
            <a:ext cx="12192001" cy="17208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F5B14F-BF30-CD2A-AF2B-9BECF6F2CE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4688" y="214313"/>
            <a:ext cx="3562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AFE1B4-C8BC-C441-0EA2-14EF59D156EE}"/>
              </a:ext>
            </a:extLst>
          </p:cNvPr>
          <p:cNvSpPr/>
          <p:nvPr userDrawn="1"/>
        </p:nvSpPr>
        <p:spPr>
          <a:xfrm>
            <a:off x="7339013" y="588963"/>
            <a:ext cx="4206875" cy="106362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BUSINESS</a:t>
            </a:r>
          </a:p>
        </p:txBody>
      </p:sp>
      <p:pic>
        <p:nvPicPr>
          <p:cNvPr id="8" name="Graphic 27">
            <a:extLst>
              <a:ext uri="{FF2B5EF4-FFF2-40B4-BE49-F238E27FC236}">
                <a16:creationId xmlns:a16="http://schemas.microsoft.com/office/drawing/2014/main" id="{F6395B0D-51F4-80A3-86D2-2D0A98A803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263" y="541338"/>
            <a:ext cx="2317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AF7514-40C0-616F-E535-2AA6B95F6E9B}"/>
              </a:ext>
            </a:extLst>
          </p:cNvPr>
          <p:cNvCxnSpPr>
            <a:cxnSpLocks/>
          </p:cNvCxnSpPr>
          <p:nvPr userDrawn="1"/>
        </p:nvCxnSpPr>
        <p:spPr>
          <a:xfrm>
            <a:off x="0" y="349250"/>
            <a:ext cx="9380538" cy="0"/>
          </a:xfrm>
          <a:prstGeom prst="line">
            <a:avLst/>
          </a:prstGeom>
          <a:ln w="127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8">
            <a:extLst>
              <a:ext uri="{FF2B5EF4-FFF2-40B4-BE49-F238E27FC236}">
                <a16:creationId xmlns:a16="http://schemas.microsoft.com/office/drawing/2014/main" id="{07EEA272-71DF-4E61-3C31-D9F11D80F0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/>
          <a:stretch>
            <a:fillRect/>
          </a:stretch>
        </p:blipFill>
        <p:spPr bwMode="auto">
          <a:xfrm rot="21129127">
            <a:off x="1746250" y="3889375"/>
            <a:ext cx="97361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20">
            <a:extLst>
              <a:ext uri="{FF2B5EF4-FFF2-40B4-BE49-F238E27FC236}">
                <a16:creationId xmlns:a16="http://schemas.microsoft.com/office/drawing/2014/main" id="{86C7321F-199D-A2E7-0FFE-DC4C1ACBAD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073525"/>
            <a:ext cx="416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2BBEDF4-953E-0762-24DE-9C35F515E0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4875" y="4716463"/>
            <a:ext cx="4078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MAIN TITLE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GOES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2EAF34D-31DD-3295-4F7A-6C685F1CA9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234113"/>
            <a:ext cx="3565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DATE &amp; YEAR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C4C1740-7F7E-38FA-D210-5E6F2461F5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3588" y="5862638"/>
            <a:ext cx="6759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800">
                <a:solidFill>
                  <a:schemeClr val="bg1"/>
                </a:solidFill>
              </a:rPr>
              <a:t>Department / Additional Information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82F8D9-0E60-1435-B727-56A742D2F6AB}"/>
              </a:ext>
            </a:extLst>
          </p:cNvPr>
          <p:cNvSpPr/>
          <p:nvPr userDrawn="1"/>
        </p:nvSpPr>
        <p:spPr>
          <a:xfrm>
            <a:off x="11642725" y="4760913"/>
            <a:ext cx="38100" cy="169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09B3DB0C-FFFE-A469-3B9F-304D744F1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81675"/>
            <a:ext cx="2938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8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3CBA1CB6-F683-67A6-DBA1-E41C393B57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E8F94E-3F5B-5112-66D7-0C5F358C94D7}"/>
              </a:ext>
            </a:extLst>
          </p:cNvPr>
          <p:cNvSpPr/>
          <p:nvPr userDrawn="1"/>
        </p:nvSpPr>
        <p:spPr>
          <a:xfrm>
            <a:off x="-4763" y="3076575"/>
            <a:ext cx="12214226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gradFill flip="none" rotWithShape="1">
            <a:gsLst>
              <a:gs pos="0">
                <a:srgbClr val="FCCF12">
                  <a:alpha val="79000"/>
                </a:srgbClr>
              </a:gs>
              <a:gs pos="100000">
                <a:srgbClr val="FF78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2C26DC-A0F1-6E93-07CE-C0370E992D80}"/>
              </a:ext>
            </a:extLst>
          </p:cNvPr>
          <p:cNvCxnSpPr>
            <a:cxnSpLocks/>
          </p:cNvCxnSpPr>
          <p:nvPr userDrawn="1"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AC45801B-15E8-2A10-459B-9AFAAC59F2F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4688" y="214313"/>
            <a:ext cx="3562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543B7-BADD-4AD7-50C1-466851FD7233}"/>
              </a:ext>
            </a:extLst>
          </p:cNvPr>
          <p:cNvSpPr/>
          <p:nvPr userDrawn="1"/>
        </p:nvSpPr>
        <p:spPr>
          <a:xfrm>
            <a:off x="7339013" y="590550"/>
            <a:ext cx="4206875" cy="106363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PROJECT, PROGRAMME &amp; PORTFOLIO</a:t>
            </a:r>
          </a:p>
        </p:txBody>
      </p:sp>
      <p:pic>
        <p:nvPicPr>
          <p:cNvPr id="7" name="Graphic 28">
            <a:extLst>
              <a:ext uri="{FF2B5EF4-FFF2-40B4-BE49-F238E27FC236}">
                <a16:creationId xmlns:a16="http://schemas.microsoft.com/office/drawing/2014/main" id="{EBB792A8-FBA0-C7D0-4B84-4CEE8699F0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850" y="552450"/>
            <a:ext cx="2301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1D8A1F-A9B7-23D8-3B68-63A74512D9CA}"/>
              </a:ext>
            </a:extLst>
          </p:cNvPr>
          <p:cNvCxnSpPr>
            <a:cxnSpLocks/>
          </p:cNvCxnSpPr>
          <p:nvPr userDrawn="1"/>
        </p:nvCxnSpPr>
        <p:spPr>
          <a:xfrm>
            <a:off x="0" y="349250"/>
            <a:ext cx="9380538" cy="0"/>
          </a:xfrm>
          <a:prstGeom prst="line">
            <a:avLst/>
          </a:prstGeom>
          <a:ln w="127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3F590FC8-FA59-DFCC-1C47-8645DBEBCE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/>
          <a:stretch>
            <a:fillRect/>
          </a:stretch>
        </p:blipFill>
        <p:spPr bwMode="auto">
          <a:xfrm rot="21129127">
            <a:off x="1746250" y="3889375"/>
            <a:ext cx="97361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20">
            <a:extLst>
              <a:ext uri="{FF2B5EF4-FFF2-40B4-BE49-F238E27FC236}">
                <a16:creationId xmlns:a16="http://schemas.microsoft.com/office/drawing/2014/main" id="{718FDDD3-23C1-4C96-F007-AF4837D48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073525"/>
            <a:ext cx="416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A5C0DD-62D7-7E58-3A47-0E67EE932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4875" y="4716463"/>
            <a:ext cx="4078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MAIN TITLE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0B6E6F5-4EFC-375C-4830-939720CBE0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234113"/>
            <a:ext cx="3565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DATE &amp; YEAR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0ED691F-FF8A-A8DF-8AB9-A684EFB6BA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3588" y="5862638"/>
            <a:ext cx="6759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800">
                <a:solidFill>
                  <a:schemeClr val="bg1"/>
                </a:solidFill>
              </a:rPr>
              <a:t>Department / Additional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D1BFD-72E2-CA60-723F-FD7683CB2118}"/>
              </a:ext>
            </a:extLst>
          </p:cNvPr>
          <p:cNvSpPr/>
          <p:nvPr userDrawn="1"/>
        </p:nvSpPr>
        <p:spPr>
          <a:xfrm>
            <a:off x="11642725" y="4760913"/>
            <a:ext cx="38100" cy="169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1CC642D0-6EC2-791D-E93C-B67054A083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81675"/>
            <a:ext cx="2938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47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77E37CB0-76E3-ED86-2869-3D9057AE3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3A1ADCD-4DFD-E75C-9FBB-732E5919B144}"/>
              </a:ext>
            </a:extLst>
          </p:cNvPr>
          <p:cNvSpPr/>
          <p:nvPr userDrawn="1"/>
        </p:nvSpPr>
        <p:spPr>
          <a:xfrm>
            <a:off x="-4763" y="3076575"/>
            <a:ext cx="12214226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gradFill flip="none" rotWithShape="1">
            <a:gsLst>
              <a:gs pos="0">
                <a:srgbClr val="29DEED">
                  <a:alpha val="79000"/>
                </a:srgbClr>
              </a:gs>
              <a:gs pos="100000">
                <a:srgbClr val="00AAD3">
                  <a:lumMod val="99000"/>
                  <a:lumOff val="1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1E1BD8-1975-9097-FC74-D04188BF1A42}"/>
              </a:ext>
            </a:extLst>
          </p:cNvPr>
          <p:cNvCxnSpPr>
            <a:cxnSpLocks/>
          </p:cNvCxnSpPr>
          <p:nvPr userDrawn="1"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CAD3937-22ED-3EAC-53A5-B50BA2C5F24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4688" y="214313"/>
            <a:ext cx="3562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9EAFD-98A5-170A-1830-1587343B863E}"/>
              </a:ext>
            </a:extLst>
          </p:cNvPr>
          <p:cNvSpPr/>
          <p:nvPr userDrawn="1"/>
        </p:nvSpPr>
        <p:spPr>
          <a:xfrm>
            <a:off x="10085388" y="587375"/>
            <a:ext cx="1460500" cy="144463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CYBER SECURITY</a:t>
            </a:r>
          </a:p>
        </p:txBody>
      </p:sp>
      <p:pic>
        <p:nvPicPr>
          <p:cNvPr id="7" name="Graphic 26">
            <a:extLst>
              <a:ext uri="{FF2B5EF4-FFF2-40B4-BE49-F238E27FC236}">
                <a16:creationId xmlns:a16="http://schemas.microsoft.com/office/drawing/2014/main" id="{21C8168C-5DC8-F3BD-ED71-F41814E81D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538" y="534988"/>
            <a:ext cx="190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D1641A-DFD6-A959-5E27-005BB85B9BA3}"/>
              </a:ext>
            </a:extLst>
          </p:cNvPr>
          <p:cNvCxnSpPr>
            <a:cxnSpLocks/>
          </p:cNvCxnSpPr>
          <p:nvPr userDrawn="1"/>
        </p:nvCxnSpPr>
        <p:spPr>
          <a:xfrm>
            <a:off x="0" y="349250"/>
            <a:ext cx="9380538" cy="0"/>
          </a:xfrm>
          <a:prstGeom prst="line">
            <a:avLst/>
          </a:prstGeom>
          <a:ln w="127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AE657463-227B-3EEA-80D3-16DB53E44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/>
          <a:stretch>
            <a:fillRect/>
          </a:stretch>
        </p:blipFill>
        <p:spPr bwMode="auto">
          <a:xfrm rot="21129127">
            <a:off x="1746250" y="3889375"/>
            <a:ext cx="97361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20">
            <a:extLst>
              <a:ext uri="{FF2B5EF4-FFF2-40B4-BE49-F238E27FC236}">
                <a16:creationId xmlns:a16="http://schemas.microsoft.com/office/drawing/2014/main" id="{1C53D0D3-A4EA-A76C-F910-E5E9CE745F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073525"/>
            <a:ext cx="416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FBDE6E-7990-54ED-496F-A7D8C1AAC3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4875" y="4716463"/>
            <a:ext cx="4078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MAIN TITLE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2679B90-22D3-836B-BE18-8489747CD8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234113"/>
            <a:ext cx="3565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DATE &amp; YEAR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2C89E69-C103-F6CC-E47D-80CE71AC9D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3588" y="5862638"/>
            <a:ext cx="6759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800">
                <a:solidFill>
                  <a:schemeClr val="bg1"/>
                </a:solidFill>
              </a:rPr>
              <a:t>Department / Additional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4735B-613B-A810-C948-55D8705D2CB8}"/>
              </a:ext>
            </a:extLst>
          </p:cNvPr>
          <p:cNvSpPr/>
          <p:nvPr userDrawn="1"/>
        </p:nvSpPr>
        <p:spPr>
          <a:xfrm>
            <a:off x="11642725" y="4760913"/>
            <a:ext cx="38100" cy="169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35BE8F3A-B600-243E-582C-5273516B93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81675"/>
            <a:ext cx="2938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91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A233AA6E-4963-A398-7173-3C12CE5C4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-242888"/>
            <a:ext cx="6365875" cy="63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9" y="452903"/>
            <a:ext cx="11160124" cy="658271"/>
          </a:xfrm>
          <a:prstGeom prst="rect">
            <a:avLst/>
          </a:prstGeom>
        </p:spPr>
        <p:txBody>
          <a:bodyPr/>
          <a:lstStyle>
            <a:lvl1pPr algn="ctr">
              <a:defRPr sz="3600" b="0" i="0" cap="none">
                <a:solidFill>
                  <a:srgbClr val="264394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3462DDAF-3C37-D2FB-A1A7-2BAAA74460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7625"/>
            <a:ext cx="11171238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9" y="452903"/>
            <a:ext cx="11160124" cy="658271"/>
          </a:xfrm>
          <a:prstGeom prst="rect">
            <a:avLst/>
          </a:prstGeom>
        </p:spPr>
        <p:txBody>
          <a:bodyPr/>
          <a:lstStyle>
            <a:lvl1pPr algn="ctr">
              <a:defRPr sz="3600" b="0" i="0" cap="none">
                <a:solidFill>
                  <a:srgbClr val="264394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8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83" y="457200"/>
            <a:ext cx="11491238" cy="66554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938" y="1592263"/>
            <a:ext cx="5478462" cy="4032252"/>
          </a:xfrm>
        </p:spPr>
        <p:txBody>
          <a:bodyPr/>
          <a:lstStyle>
            <a:lvl1pPr>
              <a:buClr>
                <a:srgbClr val="FF8C00"/>
              </a:buClr>
              <a:defRPr sz="2400"/>
            </a:lvl1pPr>
            <a:lvl2pPr>
              <a:buClr>
                <a:srgbClr val="FF8C00"/>
              </a:buClr>
              <a:defRPr sz="2200"/>
            </a:lvl2pPr>
            <a:lvl3pPr>
              <a:buClr>
                <a:srgbClr val="FF8C00"/>
              </a:buClr>
              <a:defRPr sz="2000"/>
            </a:lvl3pPr>
            <a:lvl4pPr>
              <a:buClr>
                <a:srgbClr val="FF8C00"/>
              </a:buClr>
              <a:defRPr sz="1800"/>
            </a:lvl4pPr>
            <a:lvl5pPr>
              <a:buClr>
                <a:srgbClr val="FF8C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9" y="1592263"/>
            <a:ext cx="5478454" cy="4032252"/>
          </a:xfrm>
        </p:spPr>
        <p:txBody>
          <a:bodyPr/>
          <a:lstStyle>
            <a:lvl1pPr>
              <a:buClr>
                <a:srgbClr val="FF8C00"/>
              </a:buClr>
              <a:defRPr sz="2400"/>
            </a:lvl1pPr>
            <a:lvl2pPr>
              <a:buClr>
                <a:srgbClr val="FF8C00"/>
              </a:buClr>
              <a:defRPr sz="2200"/>
            </a:lvl2pPr>
            <a:lvl3pPr>
              <a:buClr>
                <a:srgbClr val="FF8C00"/>
              </a:buClr>
              <a:defRPr sz="2000"/>
            </a:lvl3pPr>
            <a:lvl4pPr>
              <a:buClr>
                <a:srgbClr val="FF8C00"/>
              </a:buClr>
              <a:defRPr sz="1800"/>
            </a:lvl4pPr>
            <a:lvl5pPr>
              <a:buClr>
                <a:srgbClr val="FF8C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09" y="457208"/>
            <a:ext cx="11490864" cy="607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326774"/>
            <a:ext cx="5480579" cy="397859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1986530"/>
            <a:ext cx="5480579" cy="3566551"/>
          </a:xfrm>
        </p:spPr>
        <p:txBody>
          <a:bodyPr/>
          <a:lstStyle>
            <a:lvl1pPr>
              <a:buClr>
                <a:srgbClr val="FF8C00"/>
              </a:buClr>
              <a:defRPr sz="2400"/>
            </a:lvl1pPr>
            <a:lvl2pPr>
              <a:buClr>
                <a:srgbClr val="FF8C00"/>
              </a:buClr>
              <a:defRPr sz="2000"/>
            </a:lvl2pPr>
            <a:lvl3pPr>
              <a:buClr>
                <a:srgbClr val="FF8C00"/>
              </a:buClr>
              <a:defRPr sz="1800"/>
            </a:lvl3pPr>
            <a:lvl4pPr>
              <a:buClr>
                <a:srgbClr val="FF8C00"/>
              </a:buClr>
              <a:defRPr sz="1600"/>
            </a:lvl4pPr>
            <a:lvl5pPr>
              <a:buClr>
                <a:srgbClr val="FF8C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326774"/>
            <a:ext cx="5482686" cy="397859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1986530"/>
            <a:ext cx="5482686" cy="3566551"/>
          </a:xfrm>
        </p:spPr>
        <p:txBody>
          <a:bodyPr/>
          <a:lstStyle>
            <a:lvl1pPr>
              <a:buClr>
                <a:srgbClr val="FF8C00"/>
              </a:buClr>
              <a:defRPr sz="2400"/>
            </a:lvl1pPr>
            <a:lvl2pPr>
              <a:buClr>
                <a:srgbClr val="FF8C00"/>
              </a:buClr>
              <a:defRPr sz="2000"/>
            </a:lvl2pPr>
            <a:lvl3pPr>
              <a:buClr>
                <a:srgbClr val="FF8C00"/>
              </a:buClr>
              <a:defRPr sz="1800"/>
            </a:lvl3pPr>
            <a:lvl4pPr>
              <a:buClr>
                <a:srgbClr val="FF8C00"/>
              </a:buClr>
              <a:defRPr sz="1600"/>
            </a:lvl4pPr>
            <a:lvl5pPr>
              <a:buClr>
                <a:srgbClr val="FF8C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0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DB0C69-DC6C-FD65-191E-1894E62B1946}"/>
              </a:ext>
            </a:extLst>
          </p:cNvPr>
          <p:cNvSpPr/>
          <p:nvPr userDrawn="1"/>
        </p:nvSpPr>
        <p:spPr>
          <a:xfrm>
            <a:off x="504825" y="1855788"/>
            <a:ext cx="5376863" cy="65087"/>
          </a:xfrm>
          <a:prstGeom prst="rect">
            <a:avLst/>
          </a:prstGeom>
          <a:solidFill>
            <a:srgbClr val="EC9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1E2A1-6E46-A27B-C95B-3727C92FB898}"/>
              </a:ext>
            </a:extLst>
          </p:cNvPr>
          <p:cNvSpPr/>
          <p:nvPr userDrawn="1"/>
        </p:nvSpPr>
        <p:spPr>
          <a:xfrm>
            <a:off x="6288088" y="1854200"/>
            <a:ext cx="5375275" cy="65088"/>
          </a:xfrm>
          <a:prstGeom prst="rect">
            <a:avLst/>
          </a:prstGeom>
          <a:solidFill>
            <a:srgbClr val="EC9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09" y="457208"/>
            <a:ext cx="11171054" cy="607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87" y="1326774"/>
            <a:ext cx="5376317" cy="397859"/>
          </a:xfrm>
        </p:spPr>
        <p:txBody>
          <a:bodyPr lIns="0" rIns="0"/>
          <a:lstStyle>
            <a:lvl1pPr marL="0" indent="0">
              <a:buNone/>
              <a:defRPr sz="1800" b="1" spc="50" baseline="0">
                <a:solidFill>
                  <a:srgbClr val="EC90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2063444"/>
            <a:ext cx="5364162" cy="3566551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/>
            </a:lvl1pPr>
            <a:lvl2pPr>
              <a:buClr>
                <a:srgbClr val="FF8C00"/>
              </a:buClr>
              <a:defRPr sz="1800"/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/>
            </a:lvl3pPr>
            <a:lvl4pPr>
              <a:buClr>
                <a:srgbClr val="FF8C00"/>
              </a:buClr>
              <a:defRPr sz="1400"/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5CDFB4-9D8E-6B49-BBD7-4DBDFA60AF3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00118" y="1325350"/>
            <a:ext cx="5375473" cy="397859"/>
          </a:xfrm>
        </p:spPr>
        <p:txBody>
          <a:bodyPr lIns="0" rIns="0"/>
          <a:lstStyle>
            <a:lvl1pPr marL="0" indent="0">
              <a:buNone/>
              <a:defRPr sz="1800" b="1" spc="50" baseline="0">
                <a:solidFill>
                  <a:srgbClr val="EC90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F6CA1B-8FF6-264D-BF41-80832290722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1900" y="2062022"/>
            <a:ext cx="5364163" cy="3566551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/>
            </a:lvl1pPr>
            <a:lvl2pPr>
              <a:buClr>
                <a:srgbClr val="FF8C00"/>
              </a:buClr>
              <a:defRPr sz="1800"/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/>
            </a:lvl3pPr>
            <a:lvl4pPr>
              <a:buClr>
                <a:srgbClr val="FF8C00"/>
              </a:buClr>
              <a:defRPr sz="1400"/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4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C7D8BE-7F4A-D4C5-9DCA-599E1D6607C9}"/>
              </a:ext>
            </a:extLst>
          </p:cNvPr>
          <p:cNvSpPr/>
          <p:nvPr userDrawn="1"/>
        </p:nvSpPr>
        <p:spPr>
          <a:xfrm>
            <a:off x="6096000" y="1419225"/>
            <a:ext cx="5761038" cy="3930650"/>
          </a:xfrm>
          <a:prstGeom prst="rect">
            <a:avLst/>
          </a:prstGeom>
          <a:solidFill>
            <a:srgbClr val="EBF4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5F325-D68C-A908-6100-BDCEFF6FBAA1}"/>
              </a:ext>
            </a:extLst>
          </p:cNvPr>
          <p:cNvSpPr/>
          <p:nvPr userDrawn="1"/>
        </p:nvSpPr>
        <p:spPr>
          <a:xfrm>
            <a:off x="504825" y="2154238"/>
            <a:ext cx="5195888" cy="66675"/>
          </a:xfrm>
          <a:prstGeom prst="rect">
            <a:avLst/>
          </a:prstGeom>
          <a:solidFill>
            <a:srgbClr val="EC9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F200C7-8C6C-6CE3-719D-9EED29B7424F}"/>
              </a:ext>
            </a:extLst>
          </p:cNvPr>
          <p:cNvSpPr/>
          <p:nvPr userDrawn="1"/>
        </p:nvSpPr>
        <p:spPr>
          <a:xfrm>
            <a:off x="6300788" y="2152650"/>
            <a:ext cx="5207000" cy="66675"/>
          </a:xfrm>
          <a:prstGeom prst="rect">
            <a:avLst/>
          </a:prstGeom>
          <a:solidFill>
            <a:srgbClr val="26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61" y="457208"/>
            <a:ext cx="11170702" cy="607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591698"/>
            <a:ext cx="5195046" cy="397859"/>
          </a:xfrm>
        </p:spPr>
        <p:txBody>
          <a:bodyPr lIns="0" rIns="0"/>
          <a:lstStyle>
            <a:lvl1pPr marL="0" indent="0">
              <a:buNone/>
              <a:defRPr sz="1800" b="1" spc="50" baseline="0">
                <a:solidFill>
                  <a:srgbClr val="EC90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2371098"/>
            <a:ext cx="5195046" cy="2817635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/>
            </a:lvl1pPr>
            <a:lvl2pPr>
              <a:buClr>
                <a:srgbClr val="FF8C00"/>
              </a:buClr>
              <a:defRPr sz="1800"/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/>
            </a:lvl3pPr>
            <a:lvl4pPr>
              <a:buClr>
                <a:srgbClr val="FF8C00"/>
              </a:buClr>
              <a:defRPr sz="1400"/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5CDFB4-9D8E-6B49-BBD7-4DBDFA60AF3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11900" y="1590273"/>
            <a:ext cx="5208327" cy="397859"/>
          </a:xfrm>
        </p:spPr>
        <p:txBody>
          <a:bodyPr lIns="0" rIns="0"/>
          <a:lstStyle>
            <a:lvl1pPr marL="0" indent="0">
              <a:buNone/>
              <a:defRPr sz="1800" b="1" spc="50" baseline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F6CA1B-8FF6-264D-BF41-80832290722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1900" y="2369673"/>
            <a:ext cx="5208327" cy="2817635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/>
            </a:lvl1pPr>
            <a:lvl2pPr>
              <a:buClr>
                <a:srgbClr val="FF8C00"/>
              </a:buClr>
              <a:defRPr sz="1800"/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/>
            </a:lvl3pPr>
            <a:lvl4pPr>
              <a:buClr>
                <a:srgbClr val="FF8C00"/>
              </a:buClr>
              <a:defRPr sz="1400"/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51" y="455800"/>
            <a:ext cx="11223261" cy="666951"/>
          </a:xfrm>
          <a:prstGeom prst="rect">
            <a:avLst/>
          </a:prstGeom>
        </p:spPr>
        <p:txBody>
          <a:bodyPr/>
          <a:lstStyle>
            <a:lvl1pPr>
              <a:defRPr sz="3600" b="0" i="0" spc="80" baseline="0">
                <a:solidFill>
                  <a:srgbClr val="264394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9" y="1600207"/>
            <a:ext cx="11160124" cy="4024313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400"/>
            </a:lvl1pPr>
            <a:lvl2pPr>
              <a:buClr>
                <a:srgbClr val="FF8C00"/>
              </a:buClr>
              <a:defRPr sz="2200"/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/>
            </a:lvl3pPr>
            <a:lvl4pPr>
              <a:buClr>
                <a:srgbClr val="FF8C00"/>
              </a:buClr>
              <a:defRPr sz="1600"/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58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0098E4-88FE-5668-F913-E599DF626C93}"/>
              </a:ext>
            </a:extLst>
          </p:cNvPr>
          <p:cNvSpPr/>
          <p:nvPr userDrawn="1"/>
        </p:nvSpPr>
        <p:spPr>
          <a:xfrm rot="5400000">
            <a:off x="30956" y="-30956"/>
            <a:ext cx="6034088" cy="6096000"/>
          </a:xfrm>
          <a:prstGeom prst="rect">
            <a:avLst/>
          </a:prstGeom>
          <a:gradFill>
            <a:gsLst>
              <a:gs pos="0">
                <a:srgbClr val="28377E"/>
              </a:gs>
              <a:gs pos="100000">
                <a:srgbClr val="0B1B4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53A1E-9F4D-4850-43D2-8269626AF9E0}"/>
              </a:ext>
            </a:extLst>
          </p:cNvPr>
          <p:cNvSpPr/>
          <p:nvPr userDrawn="1"/>
        </p:nvSpPr>
        <p:spPr>
          <a:xfrm>
            <a:off x="492125" y="2470150"/>
            <a:ext cx="5195888" cy="3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7B5EC-7FF3-CDFA-8468-A67ACD33D14C}"/>
              </a:ext>
            </a:extLst>
          </p:cNvPr>
          <p:cNvSpPr/>
          <p:nvPr userDrawn="1"/>
        </p:nvSpPr>
        <p:spPr>
          <a:xfrm>
            <a:off x="6469063" y="2152650"/>
            <a:ext cx="5194300" cy="33338"/>
          </a:xfrm>
          <a:prstGeom prst="rect">
            <a:avLst/>
          </a:prstGeom>
          <a:solidFill>
            <a:srgbClr val="264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74" y="457204"/>
            <a:ext cx="5180417" cy="1217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907894"/>
            <a:ext cx="5183653" cy="397859"/>
          </a:xfrm>
        </p:spPr>
        <p:txBody>
          <a:bodyPr lIns="0" rIns="0"/>
          <a:lstStyle>
            <a:lvl1pPr marL="0" indent="0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2687293"/>
            <a:ext cx="5183653" cy="3004211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5CDFB4-9D8E-6B49-BBD7-4DBDFA60AF3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80227" y="564025"/>
            <a:ext cx="5195836" cy="1343867"/>
          </a:xfrm>
        </p:spPr>
        <p:txBody>
          <a:bodyPr lIns="0" rIns="0"/>
          <a:lstStyle>
            <a:lvl1pPr marL="0" indent="0">
              <a:buNone/>
              <a:defRPr sz="3000" b="1" spc="50" baseline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F6CA1B-8FF6-264D-BF41-80832290722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480227" y="2369675"/>
            <a:ext cx="5195836" cy="3321828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3"/>
              </a:buBlip>
              <a:defRPr sz="2000"/>
            </a:lvl1pPr>
            <a:lvl2pPr>
              <a:buClr>
                <a:srgbClr val="FF8C00"/>
              </a:buClr>
              <a:defRPr sz="1800"/>
            </a:lvl2pPr>
            <a:lvl3pPr marL="1143000" indent="-228600">
              <a:buClr>
                <a:srgbClr val="FF8C00"/>
              </a:buClr>
              <a:buFontTx/>
              <a:buBlip>
                <a:blip r:embed="rId3"/>
              </a:buBlip>
              <a:defRPr sz="1600"/>
            </a:lvl3pPr>
            <a:lvl4pPr>
              <a:buClr>
                <a:srgbClr val="FF8C00"/>
              </a:buClr>
              <a:defRPr sz="1400"/>
            </a:lvl4pPr>
            <a:lvl5pPr marL="2057400" indent="-228600">
              <a:buClr>
                <a:srgbClr val="FF8C00"/>
              </a:buClr>
              <a:buFontTx/>
              <a:buBlip>
                <a:blip r:embed="rId3"/>
              </a:buBlip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0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0C49F-63A0-52A7-C5A6-5E569EC4848F}"/>
              </a:ext>
            </a:extLst>
          </p:cNvPr>
          <p:cNvSpPr/>
          <p:nvPr userDrawn="1"/>
        </p:nvSpPr>
        <p:spPr>
          <a:xfrm>
            <a:off x="0" y="1919288"/>
            <a:ext cx="12192000" cy="4111625"/>
          </a:xfrm>
          <a:prstGeom prst="rect">
            <a:avLst/>
          </a:prstGeom>
          <a:gradFill>
            <a:gsLst>
              <a:gs pos="0">
                <a:srgbClr val="28377E"/>
              </a:gs>
              <a:gs pos="100000">
                <a:srgbClr val="0B1B4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C84DCC-1BE2-D1DA-FE9F-79D34877271F}"/>
              </a:ext>
            </a:extLst>
          </p:cNvPr>
          <p:cNvCxnSpPr>
            <a:cxnSpLocks/>
          </p:cNvCxnSpPr>
          <p:nvPr userDrawn="1"/>
        </p:nvCxnSpPr>
        <p:spPr>
          <a:xfrm>
            <a:off x="508000" y="1360488"/>
            <a:ext cx="0" cy="269875"/>
          </a:xfrm>
          <a:prstGeom prst="line">
            <a:avLst/>
          </a:prstGeom>
          <a:ln w="19050">
            <a:solidFill>
              <a:srgbClr val="283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2BA7A-13DE-360D-A2AD-20E7E88CF56F}"/>
              </a:ext>
            </a:extLst>
          </p:cNvPr>
          <p:cNvCxnSpPr>
            <a:cxnSpLocks/>
          </p:cNvCxnSpPr>
          <p:nvPr userDrawn="1"/>
        </p:nvCxnSpPr>
        <p:spPr>
          <a:xfrm>
            <a:off x="6311900" y="1360488"/>
            <a:ext cx="0" cy="269875"/>
          </a:xfrm>
          <a:prstGeom prst="line">
            <a:avLst/>
          </a:prstGeom>
          <a:ln w="19050">
            <a:solidFill>
              <a:srgbClr val="283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76" y="457208"/>
            <a:ext cx="11167987" cy="607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993" y="1301137"/>
            <a:ext cx="5039991" cy="397859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2197692"/>
            <a:ext cx="5195046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5CDFB4-9D8E-6B49-BBD7-4DBDFA60AF3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91621" y="1299707"/>
            <a:ext cx="5184442" cy="399600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F6CA1B-8FF6-264D-BF41-80832290722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1900" y="2196270"/>
            <a:ext cx="5364163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65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9F548F-D0C6-424A-E177-280A4561FB22}"/>
              </a:ext>
            </a:extLst>
          </p:cNvPr>
          <p:cNvSpPr/>
          <p:nvPr userDrawn="1"/>
        </p:nvSpPr>
        <p:spPr>
          <a:xfrm>
            <a:off x="6096000" y="1925638"/>
            <a:ext cx="6096000" cy="4003675"/>
          </a:xfrm>
          <a:prstGeom prst="rect">
            <a:avLst/>
          </a:prstGeom>
          <a:gradFill>
            <a:gsLst>
              <a:gs pos="0">
                <a:srgbClr val="E79039"/>
              </a:gs>
              <a:gs pos="100000">
                <a:srgbClr val="D7823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D261A-4422-7467-F78A-4F5E0025F943}"/>
              </a:ext>
            </a:extLst>
          </p:cNvPr>
          <p:cNvSpPr/>
          <p:nvPr userDrawn="1"/>
        </p:nvSpPr>
        <p:spPr>
          <a:xfrm>
            <a:off x="0" y="1925638"/>
            <a:ext cx="6096000" cy="4002087"/>
          </a:xfrm>
          <a:prstGeom prst="rect">
            <a:avLst/>
          </a:prstGeom>
          <a:gradFill>
            <a:gsLst>
              <a:gs pos="0">
                <a:srgbClr val="28377E"/>
              </a:gs>
              <a:gs pos="100000">
                <a:srgbClr val="0B1B4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EBF549-8382-4676-E216-400BE93C543B}"/>
              </a:ext>
            </a:extLst>
          </p:cNvPr>
          <p:cNvCxnSpPr>
            <a:cxnSpLocks/>
          </p:cNvCxnSpPr>
          <p:nvPr userDrawn="1"/>
        </p:nvCxnSpPr>
        <p:spPr>
          <a:xfrm>
            <a:off x="508000" y="1360488"/>
            <a:ext cx="0" cy="269875"/>
          </a:xfrm>
          <a:prstGeom prst="line">
            <a:avLst/>
          </a:prstGeom>
          <a:ln w="19050">
            <a:solidFill>
              <a:srgbClr val="283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A39C71-7826-A117-FF4A-05393B093C8E}"/>
              </a:ext>
            </a:extLst>
          </p:cNvPr>
          <p:cNvCxnSpPr>
            <a:cxnSpLocks/>
          </p:cNvCxnSpPr>
          <p:nvPr userDrawn="1"/>
        </p:nvCxnSpPr>
        <p:spPr>
          <a:xfrm>
            <a:off x="6311900" y="1360488"/>
            <a:ext cx="0" cy="269875"/>
          </a:xfrm>
          <a:prstGeom prst="line">
            <a:avLst/>
          </a:prstGeom>
          <a:ln w="19050">
            <a:solidFill>
              <a:srgbClr val="FF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76" y="457208"/>
            <a:ext cx="11167987" cy="607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2197692"/>
            <a:ext cx="5364162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F6CA1B-8FF6-264D-BF41-80832290722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1900" y="2196270"/>
            <a:ext cx="5364163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F9B50FC-990B-794F-B3BE-A11856DA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93" y="1301137"/>
            <a:ext cx="5039991" cy="397859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E6C566F-6336-A543-A415-46489030CDD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91621" y="1299707"/>
            <a:ext cx="5184442" cy="399600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FF8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69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8B23A-2A60-F582-9DEB-407816CC1C7B}"/>
              </a:ext>
            </a:extLst>
          </p:cNvPr>
          <p:cNvSpPr/>
          <p:nvPr userDrawn="1"/>
        </p:nvSpPr>
        <p:spPr>
          <a:xfrm>
            <a:off x="6350" y="1925638"/>
            <a:ext cx="6096000" cy="4002087"/>
          </a:xfrm>
          <a:prstGeom prst="rect">
            <a:avLst/>
          </a:prstGeom>
          <a:gradFill>
            <a:gsLst>
              <a:gs pos="0">
                <a:srgbClr val="E79039"/>
              </a:gs>
              <a:gs pos="100000">
                <a:srgbClr val="D7823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DDB4B7-A44B-8D79-7728-F58F3416335B}"/>
              </a:ext>
            </a:extLst>
          </p:cNvPr>
          <p:cNvSpPr/>
          <p:nvPr userDrawn="1"/>
        </p:nvSpPr>
        <p:spPr>
          <a:xfrm>
            <a:off x="6096000" y="1925638"/>
            <a:ext cx="6096000" cy="4003675"/>
          </a:xfrm>
          <a:prstGeom prst="rect">
            <a:avLst/>
          </a:prstGeom>
          <a:solidFill>
            <a:srgbClr val="E6E7E8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29429E-E6A6-3E5A-98C3-0A58F58D7463}"/>
              </a:ext>
            </a:extLst>
          </p:cNvPr>
          <p:cNvCxnSpPr>
            <a:cxnSpLocks/>
          </p:cNvCxnSpPr>
          <p:nvPr userDrawn="1"/>
        </p:nvCxnSpPr>
        <p:spPr>
          <a:xfrm>
            <a:off x="508000" y="1360488"/>
            <a:ext cx="0" cy="269875"/>
          </a:xfrm>
          <a:prstGeom prst="line">
            <a:avLst/>
          </a:prstGeom>
          <a:ln w="19050">
            <a:solidFill>
              <a:srgbClr val="FF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12F953-0A5C-1F8C-6BE3-4715F78ACAF9}"/>
              </a:ext>
            </a:extLst>
          </p:cNvPr>
          <p:cNvCxnSpPr>
            <a:cxnSpLocks/>
          </p:cNvCxnSpPr>
          <p:nvPr userDrawn="1"/>
        </p:nvCxnSpPr>
        <p:spPr>
          <a:xfrm>
            <a:off x="6311900" y="1360488"/>
            <a:ext cx="0" cy="269875"/>
          </a:xfrm>
          <a:prstGeom prst="line">
            <a:avLst/>
          </a:prstGeom>
          <a:ln w="19050">
            <a:solidFill>
              <a:srgbClr val="283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918615CE-1EC6-364A-977F-80F79A04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76" y="457208"/>
            <a:ext cx="11167987" cy="607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9D4DB0C-99C6-B44B-BEB0-42FEEF5F9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84" y="2197692"/>
            <a:ext cx="5040000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B0EA5015-4DBB-3D4C-9FB9-FF7422C5277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456363" y="2196270"/>
            <a:ext cx="5219700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3"/>
              </a:buBlip>
              <a:defRPr sz="2000">
                <a:solidFill>
                  <a:srgbClr val="264394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rgbClr val="264394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3"/>
              </a:buBlip>
              <a:defRPr sz="1600">
                <a:solidFill>
                  <a:srgbClr val="264394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rgbClr val="264394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3"/>
              </a:buBlip>
              <a:defRPr sz="1400">
                <a:solidFill>
                  <a:srgbClr val="26439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4F6DEAD-7C25-224C-A43C-E733FC29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93" y="1301137"/>
            <a:ext cx="5039991" cy="397859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FF8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C5092A0-69E9-2A4F-9A2D-D9548797B72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91621" y="1299707"/>
            <a:ext cx="5184442" cy="399600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460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9EEDC1-CFA5-37AF-854E-C3F9E7B0E98A}"/>
              </a:ext>
            </a:extLst>
          </p:cNvPr>
          <p:cNvSpPr/>
          <p:nvPr userDrawn="1"/>
        </p:nvSpPr>
        <p:spPr>
          <a:xfrm>
            <a:off x="6329363" y="1925638"/>
            <a:ext cx="5527675" cy="3949700"/>
          </a:xfrm>
          <a:prstGeom prst="rect">
            <a:avLst/>
          </a:prstGeom>
          <a:gradFill>
            <a:gsLst>
              <a:gs pos="0">
                <a:srgbClr val="E79039"/>
              </a:gs>
              <a:gs pos="100000">
                <a:srgbClr val="D7823B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83368A-FDA3-9496-33C5-93622D277317}"/>
              </a:ext>
            </a:extLst>
          </p:cNvPr>
          <p:cNvSpPr/>
          <p:nvPr userDrawn="1"/>
        </p:nvSpPr>
        <p:spPr>
          <a:xfrm>
            <a:off x="334963" y="1925638"/>
            <a:ext cx="5521325" cy="3948112"/>
          </a:xfrm>
          <a:prstGeom prst="rect">
            <a:avLst/>
          </a:prstGeom>
          <a:gradFill>
            <a:gsLst>
              <a:gs pos="0">
                <a:srgbClr val="28377E"/>
              </a:gs>
              <a:gs pos="100000">
                <a:srgbClr val="0B1B47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A615BF-B802-6E9B-F016-A65A756F4D34}"/>
              </a:ext>
            </a:extLst>
          </p:cNvPr>
          <p:cNvCxnSpPr>
            <a:cxnSpLocks/>
          </p:cNvCxnSpPr>
          <p:nvPr userDrawn="1"/>
        </p:nvCxnSpPr>
        <p:spPr>
          <a:xfrm>
            <a:off x="520700" y="1360488"/>
            <a:ext cx="0" cy="269875"/>
          </a:xfrm>
          <a:prstGeom prst="line">
            <a:avLst/>
          </a:prstGeom>
          <a:ln w="19050">
            <a:solidFill>
              <a:srgbClr val="283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C9490B-FAEA-D54B-4DAE-74543F4C8545}"/>
              </a:ext>
            </a:extLst>
          </p:cNvPr>
          <p:cNvCxnSpPr>
            <a:cxnSpLocks/>
          </p:cNvCxnSpPr>
          <p:nvPr userDrawn="1"/>
        </p:nvCxnSpPr>
        <p:spPr>
          <a:xfrm>
            <a:off x="6484938" y="1360488"/>
            <a:ext cx="0" cy="269875"/>
          </a:xfrm>
          <a:prstGeom prst="line">
            <a:avLst/>
          </a:prstGeom>
          <a:ln w="19050">
            <a:solidFill>
              <a:srgbClr val="EC9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9" y="457208"/>
            <a:ext cx="11160124" cy="607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985" y="1301137"/>
            <a:ext cx="5064653" cy="397859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2174246"/>
            <a:ext cx="5102983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5CDFB4-9D8E-6B49-BBD7-4DBDFA60AF3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37868" y="1299707"/>
            <a:ext cx="5219700" cy="399600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EC902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995CD89-4CB8-4A44-8EA5-D0302AD104B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41709" y="2174245"/>
            <a:ext cx="5102983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19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A049AE-0CDD-B022-623A-8781B291DBE0}"/>
              </a:ext>
            </a:extLst>
          </p:cNvPr>
          <p:cNvSpPr/>
          <p:nvPr userDrawn="1"/>
        </p:nvSpPr>
        <p:spPr>
          <a:xfrm>
            <a:off x="6192838" y="1925638"/>
            <a:ext cx="5664200" cy="4003675"/>
          </a:xfrm>
          <a:prstGeom prst="rect">
            <a:avLst/>
          </a:prstGeom>
          <a:solidFill>
            <a:srgbClr val="E6E7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440194-0F3F-DB2F-589E-0259B0CF78C6}"/>
              </a:ext>
            </a:extLst>
          </p:cNvPr>
          <p:cNvSpPr/>
          <p:nvPr userDrawn="1"/>
        </p:nvSpPr>
        <p:spPr>
          <a:xfrm>
            <a:off x="334963" y="1925638"/>
            <a:ext cx="5521325" cy="4002087"/>
          </a:xfrm>
          <a:prstGeom prst="rect">
            <a:avLst/>
          </a:prstGeom>
          <a:solidFill>
            <a:srgbClr val="EC9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rgbClr val="EC902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09CABD-9B20-13C6-75A3-841C521EAD21}"/>
              </a:ext>
            </a:extLst>
          </p:cNvPr>
          <p:cNvCxnSpPr>
            <a:cxnSpLocks/>
          </p:cNvCxnSpPr>
          <p:nvPr userDrawn="1"/>
        </p:nvCxnSpPr>
        <p:spPr>
          <a:xfrm>
            <a:off x="520700" y="1360488"/>
            <a:ext cx="0" cy="269875"/>
          </a:xfrm>
          <a:prstGeom prst="line">
            <a:avLst/>
          </a:prstGeom>
          <a:ln w="19050">
            <a:solidFill>
              <a:srgbClr val="FF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72F05F-5471-5A51-D5A5-F2EF603A8068}"/>
              </a:ext>
            </a:extLst>
          </p:cNvPr>
          <p:cNvCxnSpPr>
            <a:cxnSpLocks/>
          </p:cNvCxnSpPr>
          <p:nvPr userDrawn="1"/>
        </p:nvCxnSpPr>
        <p:spPr>
          <a:xfrm>
            <a:off x="6484938" y="1360488"/>
            <a:ext cx="0" cy="269875"/>
          </a:xfrm>
          <a:prstGeom prst="line">
            <a:avLst/>
          </a:prstGeom>
          <a:ln w="19050">
            <a:solidFill>
              <a:srgbClr val="2643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993" y="2197692"/>
            <a:ext cx="4803039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chemeClr val="bg1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2"/>
              </a:buBlip>
              <a:defRPr sz="1600">
                <a:solidFill>
                  <a:schemeClr val="bg1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chemeClr val="bg1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8F6CA1B-8FF6-264D-BF41-80832290722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714825" y="2196270"/>
            <a:ext cx="4806195" cy="3432299"/>
          </a:xfrm>
        </p:spPr>
        <p:txBody>
          <a:bodyPr/>
          <a:lstStyle>
            <a:lvl1pPr marL="342900" indent="-342900">
              <a:buClr>
                <a:srgbClr val="FF8C00"/>
              </a:buClr>
              <a:buFontTx/>
              <a:buBlip>
                <a:blip r:embed="rId3"/>
              </a:buBlip>
              <a:defRPr sz="2000">
                <a:solidFill>
                  <a:srgbClr val="264394"/>
                </a:solidFill>
              </a:defRPr>
            </a:lvl1pPr>
            <a:lvl2pPr>
              <a:buClr>
                <a:srgbClr val="FF8C00"/>
              </a:buClr>
              <a:defRPr sz="1800">
                <a:solidFill>
                  <a:srgbClr val="264394"/>
                </a:solidFill>
              </a:defRPr>
            </a:lvl2pPr>
            <a:lvl3pPr marL="1143000" indent="-228600">
              <a:buClr>
                <a:srgbClr val="FF8C00"/>
              </a:buClr>
              <a:buFontTx/>
              <a:buBlip>
                <a:blip r:embed="rId3"/>
              </a:buBlip>
              <a:defRPr sz="1600">
                <a:solidFill>
                  <a:srgbClr val="264394"/>
                </a:solidFill>
              </a:defRPr>
            </a:lvl3pPr>
            <a:lvl4pPr>
              <a:buClr>
                <a:srgbClr val="FF8C00"/>
              </a:buClr>
              <a:defRPr sz="1400">
                <a:solidFill>
                  <a:srgbClr val="264394"/>
                </a:solidFill>
              </a:defRPr>
            </a:lvl4pPr>
            <a:lvl5pPr marL="2057400" indent="-228600">
              <a:buClr>
                <a:srgbClr val="FF8C00"/>
              </a:buClr>
              <a:buFontTx/>
              <a:buBlip>
                <a:blip r:embed="rId3"/>
              </a:buBlip>
              <a:defRPr sz="1400">
                <a:solidFill>
                  <a:srgbClr val="26439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D5851FB-F730-174C-9CD4-131F83FED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85" y="1301137"/>
            <a:ext cx="5064653" cy="397859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FF8C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8C7DB99-31ED-8946-A1F5-47A600663F6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37868" y="1299707"/>
            <a:ext cx="5219700" cy="399600"/>
          </a:xfrm>
        </p:spPr>
        <p:txBody>
          <a:bodyPr lIns="0" rIns="0"/>
          <a:lstStyle>
            <a:lvl1pPr marL="0" indent="0">
              <a:buNone/>
              <a:defRPr sz="2000" b="0" spc="50" baseline="0">
                <a:solidFill>
                  <a:srgbClr val="2643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AF773F-84DE-FB47-8033-E4E12288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57208"/>
            <a:ext cx="11160124" cy="6076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7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5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5CEA1D-2F5A-F3AD-9222-3BE67005DFC8}"/>
              </a:ext>
            </a:extLst>
          </p:cNvPr>
          <p:cNvSpPr/>
          <p:nvPr userDrawn="1"/>
        </p:nvSpPr>
        <p:spPr>
          <a:xfrm>
            <a:off x="0" y="1592263"/>
            <a:ext cx="7181850" cy="39973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9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1D88A202-2D76-BB61-4F7A-23C85011E7C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2775" y="1809750"/>
            <a:ext cx="5008012" cy="2920678"/>
            <a:chOff x="358775" y="1597783"/>
            <a:chExt cx="5007467" cy="2920545"/>
          </a:xfrm>
        </p:grpSpPr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1BFFC93D-2AC1-74A6-3067-03F0E3FD185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60370" y="1623182"/>
              <a:ext cx="2331784" cy="3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EA9A3E"/>
                </a:buClr>
                <a:buFont typeface="Arial" panose="020B0604020202020204" pitchFamily="34" charset="0"/>
                <a:buNone/>
                <a:defRPr/>
              </a:pPr>
              <a:r>
                <a:rPr lang="en-GB" altLang="en-US">
                  <a:solidFill>
                    <a:srgbClr val="264394"/>
                  </a:solidFill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</a:rPr>
                <a:t>+44 (0) 1494 452450</a:t>
              </a: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A5687DC9-C9B9-EEE3-988A-A371AE2097D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60370" y="2227992"/>
              <a:ext cx="3419103" cy="36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EA9A3E"/>
                </a:buClr>
                <a:buFont typeface="Arial" panose="020B0604020202020204" pitchFamily="34" charset="0"/>
                <a:buNone/>
                <a:defRPr/>
              </a:pPr>
              <a:r>
                <a:rPr lang="en-GB" altLang="en-US" dirty="0" err="1">
                  <a:solidFill>
                    <a:srgbClr val="264394"/>
                  </a:solidFill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</a:rPr>
                <a:t>servicedesk@apmgroupltd.com</a:t>
              </a:r>
              <a:endParaRPr lang="en-GB" altLang="en-US" dirty="0">
                <a:solidFill>
                  <a:srgbClr val="264394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21">
              <a:extLst>
                <a:ext uri="{FF2B5EF4-FFF2-40B4-BE49-F238E27FC236}">
                  <a16:creationId xmlns:a16="http://schemas.microsoft.com/office/drawing/2014/main" id="{959C2628-B2BD-074F-0462-04EEC7C4026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60370" y="3469638"/>
              <a:ext cx="4505872" cy="36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EA9A3E"/>
                </a:buClr>
                <a:buFont typeface="Arial" panose="020B0604020202020204" pitchFamily="34" charset="0"/>
                <a:buNone/>
                <a:defRPr/>
              </a:pPr>
              <a:r>
                <a:rPr lang="en-GB" altLang="en-US" dirty="0">
                  <a:solidFill>
                    <a:srgbClr val="264394"/>
                  </a:solidFill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  <a:hlinkClick r:id="rId3"/>
                </a:rPr>
                <a:t>linkedin.com/company/apmg-international</a:t>
              </a:r>
              <a:endParaRPr lang="en-GB" altLang="en-US" dirty="0">
                <a:solidFill>
                  <a:srgbClr val="264394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8C6D49D2-934E-4AA8-4A83-0C6338788FA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60370" y="2842326"/>
              <a:ext cx="2595281" cy="36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EA9A3E"/>
                </a:buClr>
                <a:buFont typeface="Arial" panose="020B0604020202020204" pitchFamily="34" charset="0"/>
                <a:buNone/>
                <a:defRPr/>
              </a:pPr>
              <a:r>
                <a:rPr lang="en-GB" altLang="en-US" dirty="0" err="1">
                  <a:solidFill>
                    <a:srgbClr val="264394"/>
                  </a:solidFill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  <a:hlinkClick r:id="rId4"/>
                </a:rPr>
                <a:t>apmg-international.com</a:t>
              </a:r>
              <a:endParaRPr lang="en-GB" altLang="en-US" dirty="0">
                <a:solidFill>
                  <a:srgbClr val="264394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6D32833F-E2E1-11C3-CEB8-F09C15560A5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60370" y="4123381"/>
              <a:ext cx="4039749" cy="36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EA9A3E"/>
                </a:buClr>
                <a:buFont typeface="Arial" panose="020B0604020202020204" pitchFamily="34" charset="0"/>
                <a:buNone/>
                <a:defRPr/>
              </a:pPr>
              <a:r>
                <a:rPr lang="en-GB" altLang="en-US" dirty="0">
                  <a:solidFill>
                    <a:srgbClr val="264394"/>
                  </a:solidFill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  <a:hlinkClick r:id="rId5"/>
                </a:rPr>
                <a:t>facebook.com/</a:t>
              </a:r>
              <a:r>
                <a:rPr lang="en-GB" altLang="en-US" dirty="0" err="1">
                  <a:solidFill>
                    <a:srgbClr val="264394"/>
                  </a:solidFill>
                  <a:latin typeface="Arial" panose="020B0604020202020204" pitchFamily="34" charset="0"/>
                  <a:ea typeface="Helvetica Neue Light" panose="02000403000000020004" pitchFamily="2" charset="0"/>
                  <a:cs typeface="Arial" panose="020B0604020202020204" pitchFamily="34" charset="0"/>
                  <a:hlinkClick r:id="rId5"/>
                </a:rPr>
                <a:t>APMGinternationalLTD</a:t>
              </a:r>
              <a:endParaRPr lang="en-GB" altLang="en-US" dirty="0">
                <a:solidFill>
                  <a:srgbClr val="264394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A3A128E0-A69A-3A6D-5AE5-695BCF343F0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2202220"/>
              <a:ext cx="367366" cy="41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>
              <a:extLst>
                <a:ext uri="{FF2B5EF4-FFF2-40B4-BE49-F238E27FC236}">
                  <a16:creationId xmlns:a16="http://schemas.microsoft.com/office/drawing/2014/main" id="{9C63CEB3-81BC-FEA5-DFCD-6D7477675BB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4098482"/>
              <a:ext cx="367366" cy="41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>
              <a:extLst>
                <a:ext uri="{FF2B5EF4-FFF2-40B4-BE49-F238E27FC236}">
                  <a16:creationId xmlns:a16="http://schemas.microsoft.com/office/drawing/2014/main" id="{4FB6286A-9861-DDB5-D254-D03F5445E87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2816525"/>
              <a:ext cx="367366" cy="41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8">
              <a:extLst>
                <a:ext uri="{FF2B5EF4-FFF2-40B4-BE49-F238E27FC236}">
                  <a16:creationId xmlns:a16="http://schemas.microsoft.com/office/drawing/2014/main" id="{C91501CD-3D46-C8EF-2E33-31409A1632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3444875"/>
              <a:ext cx="367366" cy="41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ADD61838-666B-691B-30AC-61BFE0B353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1597783"/>
              <a:ext cx="367366" cy="41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515938" y="457206"/>
            <a:ext cx="10812462" cy="6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bIns="46800"/>
          <a:lstStyle/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4975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1592791"/>
            <a:ext cx="6909322" cy="4031727"/>
          </a:xfrm>
        </p:spPr>
        <p:txBody>
          <a:bodyPr/>
          <a:lstStyle>
            <a:lvl1pPr>
              <a:buClr>
                <a:srgbClr val="FF8C00"/>
              </a:buClr>
              <a:defRPr sz="2400"/>
            </a:lvl1pPr>
            <a:lvl2pPr>
              <a:buClr>
                <a:srgbClr val="FF8C00"/>
              </a:buClr>
              <a:defRPr sz="2200"/>
            </a:lvl2pPr>
            <a:lvl3pPr>
              <a:buClr>
                <a:srgbClr val="FF8C00"/>
              </a:buClr>
              <a:defRPr sz="2200"/>
            </a:lvl3pPr>
            <a:lvl4pPr>
              <a:buClr>
                <a:srgbClr val="FF8C00"/>
              </a:buClr>
              <a:defRPr sz="2000"/>
            </a:lvl4pPr>
            <a:lvl5pPr>
              <a:buClr>
                <a:srgbClr val="FF8C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8" y="1592263"/>
            <a:ext cx="4104750" cy="40183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5067" y="457200"/>
            <a:ext cx="11430996" cy="66554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8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5938" y="1592263"/>
            <a:ext cx="11160125" cy="29218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8" y="4819654"/>
            <a:ext cx="1116012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5941" y="457200"/>
            <a:ext cx="11160125" cy="66554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9430D-9148-43B6-9F29-1485184F031B}"/>
              </a:ext>
            </a:extLst>
          </p:cNvPr>
          <p:cNvSpPr/>
          <p:nvPr userDrawn="1"/>
        </p:nvSpPr>
        <p:spPr>
          <a:xfrm rot="5400000">
            <a:off x="5732462" y="-5254624"/>
            <a:ext cx="130175" cy="10972800"/>
          </a:xfrm>
          <a:prstGeom prst="rect">
            <a:avLst/>
          </a:prstGeom>
          <a:solidFill>
            <a:srgbClr val="283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2EBEC8-F136-7F16-D7D0-7119503E57C1}"/>
              </a:ext>
            </a:extLst>
          </p:cNvPr>
          <p:cNvSpPr/>
          <p:nvPr userDrawn="1"/>
        </p:nvSpPr>
        <p:spPr>
          <a:xfrm rot="10800000">
            <a:off x="0" y="1211263"/>
            <a:ext cx="173038" cy="4824412"/>
          </a:xfrm>
          <a:prstGeom prst="rect">
            <a:avLst/>
          </a:prstGeom>
          <a:solidFill>
            <a:srgbClr val="283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1A4D5-7E22-C66E-EE26-9B2573876F5E}"/>
              </a:ext>
            </a:extLst>
          </p:cNvPr>
          <p:cNvSpPr/>
          <p:nvPr userDrawn="1"/>
        </p:nvSpPr>
        <p:spPr>
          <a:xfrm rot="10800000">
            <a:off x="12018963" y="95250"/>
            <a:ext cx="173037" cy="5940425"/>
          </a:xfrm>
          <a:prstGeom prst="rect">
            <a:avLst/>
          </a:prstGeom>
          <a:solidFill>
            <a:srgbClr val="283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51D9C-5699-7F2F-CC43-9A684788102D}"/>
              </a:ext>
            </a:extLst>
          </p:cNvPr>
          <p:cNvSpPr/>
          <p:nvPr userDrawn="1"/>
        </p:nvSpPr>
        <p:spPr>
          <a:xfrm rot="5400000">
            <a:off x="5442743" y="-5442743"/>
            <a:ext cx="1306513" cy="12192000"/>
          </a:xfrm>
          <a:prstGeom prst="rect">
            <a:avLst/>
          </a:prstGeom>
          <a:solidFill>
            <a:srgbClr val="283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5C5B8-3BC4-8FC0-4E82-A41A0A4BF72C}"/>
              </a:ext>
            </a:extLst>
          </p:cNvPr>
          <p:cNvSpPr/>
          <p:nvPr userDrawn="1"/>
        </p:nvSpPr>
        <p:spPr>
          <a:xfrm>
            <a:off x="671513" y="1714500"/>
            <a:ext cx="5184775" cy="522288"/>
          </a:xfrm>
          <a:prstGeom prst="rect">
            <a:avLst/>
          </a:prstGeom>
        </p:spPr>
        <p:txBody>
          <a:bodyPr lIns="0" tIns="0" rIns="0"/>
          <a:lstStyle/>
          <a:p>
            <a:pPr algn="r">
              <a:defRPr/>
            </a:pPr>
            <a:r>
              <a:rPr lang="en-US" sz="3400" spc="80" dirty="0">
                <a:solidFill>
                  <a:srgbClr val="28377E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Category </a:t>
            </a:r>
            <a:r>
              <a:rPr lang="en-US" sz="3400" spc="80" dirty="0" err="1">
                <a:solidFill>
                  <a:srgbClr val="28377E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Colour</a:t>
            </a:r>
            <a:r>
              <a:rPr lang="en-US" sz="3400" spc="80" dirty="0">
                <a:solidFill>
                  <a:srgbClr val="28377E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 Palette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FDF18F-74DD-D5F6-ABBE-7E4F3AC5E89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00213"/>
            <a:ext cx="0" cy="585787"/>
          </a:xfrm>
          <a:prstGeom prst="line">
            <a:avLst/>
          </a:prstGeom>
          <a:ln>
            <a:solidFill>
              <a:srgbClr val="2837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7880C11-AB4E-5D26-E4FE-CC82D91FDD1E}"/>
              </a:ext>
            </a:extLst>
          </p:cNvPr>
          <p:cNvSpPr/>
          <p:nvPr userDrawn="1"/>
        </p:nvSpPr>
        <p:spPr>
          <a:xfrm>
            <a:off x="6353175" y="1735138"/>
            <a:ext cx="5426075" cy="517525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20000"/>
              </a:lnSpc>
              <a:defRPr/>
            </a:pPr>
            <a:r>
              <a:rPr lang="en-US" sz="1400" spc="50" dirty="0">
                <a:solidFill>
                  <a:srgbClr val="EC902F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For use to change the </a:t>
            </a:r>
            <a:r>
              <a:rPr lang="en-US" sz="1400" spc="50" dirty="0" err="1">
                <a:solidFill>
                  <a:srgbClr val="EC902F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colour</a:t>
            </a:r>
            <a:r>
              <a:rPr lang="en-US" sz="1400" spc="50" dirty="0">
                <a:solidFill>
                  <a:srgbClr val="EC902F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 profile of the following designs </a:t>
            </a:r>
            <a:br>
              <a:rPr lang="en-US" sz="1400" spc="50" dirty="0">
                <a:solidFill>
                  <a:srgbClr val="EC902F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</a:br>
            <a:r>
              <a:rPr lang="en-US" sz="1400" spc="50" dirty="0">
                <a:solidFill>
                  <a:srgbClr val="EC902F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if want/needed in accordance with a specific product category.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395528-B003-E5EF-BE8E-12A89F129A20}"/>
              </a:ext>
            </a:extLst>
          </p:cNvPr>
          <p:cNvSpPr/>
          <p:nvPr userDrawn="1"/>
        </p:nvSpPr>
        <p:spPr>
          <a:xfrm>
            <a:off x="671513" y="2705100"/>
            <a:ext cx="3406775" cy="1403350"/>
          </a:xfrm>
          <a:prstGeom prst="rect">
            <a:avLst/>
          </a:prstGeom>
          <a:gradFill>
            <a:gsLst>
              <a:gs pos="0">
                <a:srgbClr val="F866CB"/>
              </a:gs>
              <a:gs pos="99000">
                <a:srgbClr val="E20C7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95DE1-582C-C195-3158-7EE47DCD65D9}"/>
              </a:ext>
            </a:extLst>
          </p:cNvPr>
          <p:cNvSpPr/>
          <p:nvPr userDrawn="1"/>
        </p:nvSpPr>
        <p:spPr>
          <a:xfrm>
            <a:off x="985838" y="3368675"/>
            <a:ext cx="2682875" cy="58578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IT Governance &amp; Service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HEX: #e20c70 TO #F866CB</a:t>
            </a:r>
            <a:b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</a:b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226, 12, 112 TO</a:t>
            </a:r>
            <a:b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</a:b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248, 102, 203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F0F8D1-A3B0-556A-4FCF-8B72A02DD292}"/>
              </a:ext>
            </a:extLst>
          </p:cNvPr>
          <p:cNvSpPr/>
          <p:nvPr userDrawn="1"/>
        </p:nvSpPr>
        <p:spPr>
          <a:xfrm>
            <a:off x="8113713" y="2705100"/>
            <a:ext cx="3406775" cy="1403350"/>
          </a:xfrm>
          <a:prstGeom prst="rect">
            <a:avLst/>
          </a:prstGeom>
          <a:gradFill>
            <a:gsLst>
              <a:gs pos="0">
                <a:srgbClr val="78DE01"/>
              </a:gs>
              <a:gs pos="99000">
                <a:srgbClr val="049504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EA8D33-EE37-6EC7-EA37-C92C7502F8F8}"/>
              </a:ext>
            </a:extLst>
          </p:cNvPr>
          <p:cNvSpPr/>
          <p:nvPr userDrawn="1"/>
        </p:nvSpPr>
        <p:spPr>
          <a:xfrm>
            <a:off x="8523288" y="3368675"/>
            <a:ext cx="2682875" cy="58737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Change, Risk &amp; Benefit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HEX: #049504 TO #78DE0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4, 149, 4 TO</a:t>
            </a:r>
            <a:b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</a:b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RGB:120, 222,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227997-E982-A660-1692-4B3D2A9DFB65}"/>
              </a:ext>
            </a:extLst>
          </p:cNvPr>
          <p:cNvSpPr/>
          <p:nvPr userDrawn="1"/>
        </p:nvSpPr>
        <p:spPr>
          <a:xfrm>
            <a:off x="671513" y="4283075"/>
            <a:ext cx="3406775" cy="1401763"/>
          </a:xfrm>
          <a:prstGeom prst="rect">
            <a:avLst/>
          </a:prstGeom>
          <a:gradFill flip="none" rotWithShape="1">
            <a:gsLst>
              <a:gs pos="0">
                <a:srgbClr val="FCCF12"/>
              </a:gs>
              <a:gs pos="99000">
                <a:srgbClr val="FF780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06EE-A762-D3AB-DA33-777240BB3DA9}"/>
              </a:ext>
            </a:extLst>
          </p:cNvPr>
          <p:cNvSpPr/>
          <p:nvPr userDrawn="1"/>
        </p:nvSpPr>
        <p:spPr>
          <a:xfrm>
            <a:off x="957263" y="4959350"/>
            <a:ext cx="2740025" cy="58737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Project, </a:t>
            </a:r>
            <a:r>
              <a:rPr lang="en-US" sz="900" b="1" spc="36" dirty="0" err="1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Programme</a:t>
            </a: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 &amp; Portfolio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HEX: #FF7800 TO #FCCF12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255, 120, 0 TO</a:t>
            </a:r>
            <a:b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</a:b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252, 207,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2F547A-037F-906E-A632-6BA0330C0D39}"/>
              </a:ext>
            </a:extLst>
          </p:cNvPr>
          <p:cNvSpPr/>
          <p:nvPr userDrawn="1"/>
        </p:nvSpPr>
        <p:spPr>
          <a:xfrm>
            <a:off x="8113713" y="4283075"/>
            <a:ext cx="3406775" cy="1401763"/>
          </a:xfrm>
          <a:prstGeom prst="rect">
            <a:avLst/>
          </a:prstGeom>
          <a:gradFill>
            <a:gsLst>
              <a:gs pos="0">
                <a:srgbClr val="87AFAD"/>
              </a:gs>
              <a:gs pos="99000">
                <a:srgbClr val="46666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5F779C-194A-7BB7-BC8D-9761EAA642FA}"/>
              </a:ext>
            </a:extLst>
          </p:cNvPr>
          <p:cNvSpPr/>
          <p:nvPr userDrawn="1"/>
        </p:nvSpPr>
        <p:spPr>
          <a:xfrm>
            <a:off x="8553450" y="4957763"/>
            <a:ext cx="2624138" cy="58578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Aerospace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HEX: #466665 TO ##87AFAD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 70, 102, 101 TO</a:t>
            </a:r>
            <a:b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</a:b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135,175, 173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47A340-2D29-040F-C7FF-B6B5BFAF779D}"/>
              </a:ext>
            </a:extLst>
          </p:cNvPr>
          <p:cNvSpPr/>
          <p:nvPr userDrawn="1"/>
        </p:nvSpPr>
        <p:spPr>
          <a:xfrm>
            <a:off x="4392613" y="2705100"/>
            <a:ext cx="3406775" cy="1403350"/>
          </a:xfrm>
          <a:prstGeom prst="rect">
            <a:avLst/>
          </a:prstGeom>
          <a:gradFill>
            <a:gsLst>
              <a:gs pos="0">
                <a:srgbClr val="B46FFA"/>
              </a:gs>
              <a:gs pos="99000">
                <a:srgbClr val="58129F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9ED99F-BA0C-575F-3EB4-2546AF108868}"/>
              </a:ext>
            </a:extLst>
          </p:cNvPr>
          <p:cNvSpPr/>
          <p:nvPr userDrawn="1"/>
        </p:nvSpPr>
        <p:spPr>
          <a:xfrm>
            <a:off x="4706938" y="3368675"/>
            <a:ext cx="2778125" cy="58578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Business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HEX: #58129f TO # #B46FFA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88, 18, 159 TO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180, 111, 250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CDF762-16E0-764B-5359-FA9B151EE468}"/>
              </a:ext>
            </a:extLst>
          </p:cNvPr>
          <p:cNvSpPr/>
          <p:nvPr userDrawn="1"/>
        </p:nvSpPr>
        <p:spPr>
          <a:xfrm>
            <a:off x="4392613" y="4283075"/>
            <a:ext cx="3406775" cy="1401763"/>
          </a:xfrm>
          <a:prstGeom prst="rect">
            <a:avLst/>
          </a:prstGeom>
          <a:gradFill>
            <a:gsLst>
              <a:gs pos="0">
                <a:srgbClr val="29DEED"/>
              </a:gs>
              <a:gs pos="99000">
                <a:srgbClr val="00AAD3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059ACD-C2A0-C739-024F-9BBE033ED422}"/>
              </a:ext>
            </a:extLst>
          </p:cNvPr>
          <p:cNvSpPr/>
          <p:nvPr userDrawn="1"/>
        </p:nvSpPr>
        <p:spPr>
          <a:xfrm>
            <a:off x="4706938" y="4959350"/>
            <a:ext cx="2778125" cy="587375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Cyber Security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HEX: #00AAD3 TO #29DEED</a:t>
            </a:r>
          </a:p>
          <a:p>
            <a:pPr algn="ctr">
              <a:defRPr/>
            </a:pP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0, 170, 211 TO</a:t>
            </a:r>
            <a:b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</a:br>
            <a:r>
              <a:rPr lang="en-US" sz="900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RGB: 41, 222, 237 </a:t>
            </a:r>
          </a:p>
        </p:txBody>
      </p:sp>
      <p:pic>
        <p:nvPicPr>
          <p:cNvPr id="21" name="Graphic 30">
            <a:extLst>
              <a:ext uri="{FF2B5EF4-FFF2-40B4-BE49-F238E27FC236}">
                <a16:creationId xmlns:a16="http://schemas.microsoft.com/office/drawing/2014/main" id="{BA60B70B-22A4-1848-0AD2-258E769CEE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895600"/>
            <a:ext cx="39846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31">
            <a:extLst>
              <a:ext uri="{FF2B5EF4-FFF2-40B4-BE49-F238E27FC236}">
                <a16:creationId xmlns:a16="http://schemas.microsoft.com/office/drawing/2014/main" id="{8FC78AC9-39A5-B093-BDEB-62476A2883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2898775"/>
            <a:ext cx="382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phic 36">
            <a:extLst>
              <a:ext uri="{FF2B5EF4-FFF2-40B4-BE49-F238E27FC236}">
                <a16:creationId xmlns:a16="http://schemas.microsoft.com/office/drawing/2014/main" id="{9CD0B9C5-46BD-77F5-9B0C-4DA738D6ED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2898775"/>
            <a:ext cx="387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241A53BE-A945-BBE7-3B00-37EC25AFF8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478338"/>
            <a:ext cx="266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1DBF647-F709-3114-8256-709AFD07E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494213"/>
            <a:ext cx="379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phic 39">
            <a:extLst>
              <a:ext uri="{FF2B5EF4-FFF2-40B4-BE49-F238E27FC236}">
                <a16:creationId xmlns:a16="http://schemas.microsoft.com/office/drawing/2014/main" id="{340E70C2-894D-E67B-C343-FF3F14577F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638" y="4475163"/>
            <a:ext cx="384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phic 17">
            <a:extLst>
              <a:ext uri="{FF2B5EF4-FFF2-40B4-BE49-F238E27FC236}">
                <a16:creationId xmlns:a16="http://schemas.microsoft.com/office/drawing/2014/main" id="{FD6C21E0-C565-DFE1-EFC3-93ACF62C03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39370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8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05C60-0E6F-ED6A-6AE6-3EAD80BABD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B1B47"/>
              </a:gs>
              <a:gs pos="33000">
                <a:srgbClr val="0B1B47"/>
              </a:gs>
              <a:gs pos="100000">
                <a:srgbClr val="264394"/>
              </a:gs>
            </a:gsLst>
            <a:lin ang="17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1E8799B7-0BB6-A1C1-E950-D01AC767D6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805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0E95D3-551A-2A79-D9BB-1C51C636A2B7}"/>
              </a:ext>
            </a:extLst>
          </p:cNvPr>
          <p:cNvSpPr/>
          <p:nvPr userDrawn="1"/>
        </p:nvSpPr>
        <p:spPr>
          <a:xfrm>
            <a:off x="-4763" y="3076575"/>
            <a:ext cx="12214226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solidFill>
            <a:srgbClr val="0B1B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982A73-8C86-D37D-143C-3E3C7E8249CD}"/>
              </a:ext>
            </a:extLst>
          </p:cNvPr>
          <p:cNvCxnSpPr>
            <a:cxnSpLocks/>
            <a:endCxn id="10" idx="1"/>
          </p:cNvCxnSpPr>
          <p:nvPr userDrawn="1"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9DCBACC-C23F-6D34-596B-F02450906B3F}"/>
              </a:ext>
            </a:extLst>
          </p:cNvPr>
          <p:cNvSpPr/>
          <p:nvPr userDrawn="1"/>
        </p:nvSpPr>
        <p:spPr>
          <a:xfrm>
            <a:off x="11633200" y="4002088"/>
            <a:ext cx="42863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38FB8A-7D6D-6297-0E95-E4B7C7B2D0E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113713" y="6353175"/>
            <a:ext cx="35623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912837-6F05-AD52-6A0F-CA99E48A4E1D}"/>
              </a:ext>
            </a:extLst>
          </p:cNvPr>
          <p:cNvCxnSpPr>
            <a:cxnSpLocks/>
          </p:cNvCxnSpPr>
          <p:nvPr userDrawn="1"/>
        </p:nvCxnSpPr>
        <p:spPr>
          <a:xfrm>
            <a:off x="0" y="6489700"/>
            <a:ext cx="9251950" cy="0"/>
          </a:xfrm>
          <a:prstGeom prst="line">
            <a:avLst/>
          </a:prstGeom>
          <a:ln w="127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F9FA54-1BC2-5156-0DDC-D45DE2F8D27C}"/>
              </a:ext>
            </a:extLst>
          </p:cNvPr>
          <p:cNvCxnSpPr>
            <a:cxnSpLocks/>
          </p:cNvCxnSpPr>
          <p:nvPr userDrawn="1"/>
        </p:nvCxnSpPr>
        <p:spPr>
          <a:xfrm>
            <a:off x="3341688" y="1763713"/>
            <a:ext cx="5508625" cy="0"/>
          </a:xfrm>
          <a:prstGeom prst="line">
            <a:avLst/>
          </a:prstGeom>
          <a:ln w="1270">
            <a:solidFill>
              <a:schemeClr val="bg1">
                <a:alpha val="4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7">
            <a:extLst>
              <a:ext uri="{FF2B5EF4-FFF2-40B4-BE49-F238E27FC236}">
                <a16:creationId xmlns:a16="http://schemas.microsoft.com/office/drawing/2014/main" id="{6B84421C-E633-116F-333D-1F7BBE3BB1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846138"/>
            <a:ext cx="60579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32585" y="4308738"/>
            <a:ext cx="6893156" cy="1095883"/>
          </a:xfrm>
        </p:spPr>
        <p:txBody>
          <a:bodyPr lIns="0" tIns="0" rIns="0" bIns="0"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758759" y="4064429"/>
            <a:ext cx="3565419" cy="216384"/>
          </a:xfrm>
        </p:spPr>
        <p:txBody>
          <a:bodyPr lIns="0" tIns="0" rIns="0" bIns="0"/>
          <a:lstStyle>
            <a:lvl1pPr marL="0" indent="0" algn="r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245336" y="5522119"/>
            <a:ext cx="4078855" cy="280368"/>
          </a:xfr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34349" y="2168575"/>
            <a:ext cx="4123316" cy="9965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ACC9EA-7CA0-4A47-B4E1-53865FC807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5331" y="6118206"/>
            <a:ext cx="4078855" cy="132017"/>
          </a:xfrm>
        </p:spPr>
        <p:txBody>
          <a:bodyPr lIns="0" tIns="0" rIns="0" bIns="0"/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FE75D50B-5FF5-3240-837F-2B384ABF2F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20890" y="6058795"/>
            <a:ext cx="255064" cy="241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287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908FEAA9-3F1F-9D8A-3EAB-0CE3A70EE9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D1E84E1-EDBF-0A84-883C-F1B6EBD70E9F}"/>
              </a:ext>
            </a:extLst>
          </p:cNvPr>
          <p:cNvSpPr/>
          <p:nvPr/>
        </p:nvSpPr>
        <p:spPr>
          <a:xfrm>
            <a:off x="-4763" y="3076575"/>
            <a:ext cx="12214226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solidFill>
            <a:srgbClr val="0B1B4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547D95-4311-C30D-5821-F4A724208195}"/>
              </a:ext>
            </a:extLst>
          </p:cNvPr>
          <p:cNvCxnSpPr>
            <a:cxnSpLocks/>
          </p:cNvCxnSpPr>
          <p:nvPr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8">
            <a:extLst>
              <a:ext uri="{FF2B5EF4-FFF2-40B4-BE49-F238E27FC236}">
                <a16:creationId xmlns:a16="http://schemas.microsoft.com/office/drawing/2014/main" id="{B2491986-05CB-65F9-552B-F58700E46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/>
          <a:stretch>
            <a:fillRect/>
          </a:stretch>
        </p:blipFill>
        <p:spPr bwMode="auto">
          <a:xfrm rot="21129127">
            <a:off x="1741488" y="3889375"/>
            <a:ext cx="973613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7351E6-638A-DCC5-82B5-B0DF67DF9B1E}"/>
              </a:ext>
            </a:extLst>
          </p:cNvPr>
          <p:cNvSpPr/>
          <p:nvPr userDrawn="1"/>
        </p:nvSpPr>
        <p:spPr>
          <a:xfrm>
            <a:off x="-4763" y="0"/>
            <a:ext cx="12192001" cy="17208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</a:schemeClr>
              </a:gs>
              <a:gs pos="100000">
                <a:schemeClr val="tx1">
                  <a:lumMod val="0"/>
                  <a:alpha val="3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BC949-7884-83C6-BE2B-4CB1F7A4B2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4688" y="214313"/>
            <a:ext cx="3562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20">
            <a:extLst>
              <a:ext uri="{FF2B5EF4-FFF2-40B4-BE49-F238E27FC236}">
                <a16:creationId xmlns:a16="http://schemas.microsoft.com/office/drawing/2014/main" id="{BF9A3CEC-D24A-475B-757A-E1F215CA51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073525"/>
            <a:ext cx="4160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05C8AC-F329-7CD6-4EAE-07969F3D2EE9}"/>
              </a:ext>
            </a:extLst>
          </p:cNvPr>
          <p:cNvCxnSpPr>
            <a:cxnSpLocks/>
          </p:cNvCxnSpPr>
          <p:nvPr userDrawn="1"/>
        </p:nvCxnSpPr>
        <p:spPr>
          <a:xfrm>
            <a:off x="0" y="349250"/>
            <a:ext cx="9380538" cy="0"/>
          </a:xfrm>
          <a:prstGeom prst="line">
            <a:avLst/>
          </a:prstGeom>
          <a:ln w="127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CB6942-DA1B-EA06-C942-40A4C9D10017}"/>
              </a:ext>
            </a:extLst>
          </p:cNvPr>
          <p:cNvSpPr/>
          <p:nvPr userDrawn="1"/>
        </p:nvSpPr>
        <p:spPr>
          <a:xfrm>
            <a:off x="11642725" y="4760913"/>
            <a:ext cx="38100" cy="169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5938" y="5492871"/>
            <a:ext cx="2428799" cy="58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51110" y="4716641"/>
            <a:ext cx="4078855" cy="1095883"/>
          </a:xfrm>
        </p:spPr>
        <p:txBody>
          <a:bodyPr lIns="0" tIns="0" rIns="0" bIns="0"/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762985" y="6233527"/>
            <a:ext cx="3565419" cy="216384"/>
          </a:xfrm>
        </p:spPr>
        <p:txBody>
          <a:bodyPr lIns="0" tIns="0" rIns="0" bIns="0"/>
          <a:lstStyle>
            <a:lvl1pPr marL="0" indent="0" algn="r">
              <a:buNone/>
              <a:defRPr sz="14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249562" y="5863287"/>
            <a:ext cx="4078855" cy="280368"/>
          </a:xfr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8252A4D-911F-A14A-BDAC-1DBAC2D00D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97740" y="535579"/>
            <a:ext cx="255064" cy="241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1B18C41-1E0B-A94C-8FE7-CC3DC16B2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66496" y="586151"/>
            <a:ext cx="4078855" cy="132017"/>
          </a:xfrm>
        </p:spPr>
        <p:txBody>
          <a:bodyPr lIns="0" tIns="0" rIns="0" bIns="0"/>
          <a:lstStyle>
            <a:lvl1pPr marL="0" indent="0" algn="r">
              <a:buNone/>
              <a:defRPr sz="9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39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30F44CFF-BAE3-E59B-1889-3DB69DFC18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F665D53-4372-CC22-1DF6-1794319418C3}"/>
              </a:ext>
            </a:extLst>
          </p:cNvPr>
          <p:cNvSpPr/>
          <p:nvPr userDrawn="1"/>
        </p:nvSpPr>
        <p:spPr>
          <a:xfrm>
            <a:off x="6350" y="3076575"/>
            <a:ext cx="12212638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gradFill flip="none" rotWithShape="1">
            <a:gsLst>
              <a:gs pos="0">
                <a:srgbClr val="87AFAD">
                  <a:alpha val="79000"/>
                </a:srgbClr>
              </a:gs>
              <a:gs pos="100000">
                <a:srgbClr val="466665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919E5E-DDBE-F1AC-FB69-1432F7F09124}"/>
              </a:ext>
            </a:extLst>
          </p:cNvPr>
          <p:cNvCxnSpPr>
            <a:cxnSpLocks/>
          </p:cNvCxnSpPr>
          <p:nvPr userDrawn="1"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41BE17A-CC24-7D80-E8D0-4318C4115F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4688" y="214313"/>
            <a:ext cx="3562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DB1EB-58D1-E77E-03B2-90C582BD4767}"/>
              </a:ext>
            </a:extLst>
          </p:cNvPr>
          <p:cNvSpPr/>
          <p:nvPr userDrawn="1"/>
        </p:nvSpPr>
        <p:spPr>
          <a:xfrm>
            <a:off x="7339013" y="588963"/>
            <a:ext cx="4206875" cy="106362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AEROSPACE</a:t>
            </a:r>
          </a:p>
        </p:txBody>
      </p:sp>
      <p:pic>
        <p:nvPicPr>
          <p:cNvPr id="7" name="Graphic 28">
            <a:extLst>
              <a:ext uri="{FF2B5EF4-FFF2-40B4-BE49-F238E27FC236}">
                <a16:creationId xmlns:a16="http://schemas.microsoft.com/office/drawing/2014/main" id="{1F41D859-AE9F-654C-51C1-02517836F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438" y="557213"/>
            <a:ext cx="228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4CF2E4-6851-C08C-B975-DE1B2FB3B428}"/>
              </a:ext>
            </a:extLst>
          </p:cNvPr>
          <p:cNvCxnSpPr>
            <a:cxnSpLocks/>
          </p:cNvCxnSpPr>
          <p:nvPr userDrawn="1"/>
        </p:nvCxnSpPr>
        <p:spPr>
          <a:xfrm>
            <a:off x="0" y="349250"/>
            <a:ext cx="9380538" cy="0"/>
          </a:xfrm>
          <a:prstGeom prst="line">
            <a:avLst/>
          </a:prstGeom>
          <a:ln w="127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24C80C68-59F5-DFFA-C7B9-2761609E2B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/>
          <a:stretch>
            <a:fillRect/>
          </a:stretch>
        </p:blipFill>
        <p:spPr bwMode="auto">
          <a:xfrm rot="21129127">
            <a:off x="1746250" y="3889375"/>
            <a:ext cx="97361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20">
            <a:extLst>
              <a:ext uri="{FF2B5EF4-FFF2-40B4-BE49-F238E27FC236}">
                <a16:creationId xmlns:a16="http://schemas.microsoft.com/office/drawing/2014/main" id="{DF184A9E-270E-DDF0-855F-4F3316CD4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073525"/>
            <a:ext cx="416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BCA14C6-9B4F-2532-F30A-D556D46639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4875" y="4716463"/>
            <a:ext cx="4078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MAIN TITLE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48BD9E4-FA8E-8E62-C28D-4370E73309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234113"/>
            <a:ext cx="3565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DATE &amp; YEAR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0EB4B6E-72C2-9D1B-1BB5-CA688B4273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3588" y="5862638"/>
            <a:ext cx="6759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800">
                <a:solidFill>
                  <a:schemeClr val="bg1"/>
                </a:solidFill>
              </a:rPr>
              <a:t>Department / Additional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81711-043E-9EB8-5768-B07614BCEB3A}"/>
              </a:ext>
            </a:extLst>
          </p:cNvPr>
          <p:cNvSpPr/>
          <p:nvPr userDrawn="1"/>
        </p:nvSpPr>
        <p:spPr>
          <a:xfrm>
            <a:off x="11642725" y="4760913"/>
            <a:ext cx="38100" cy="169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0E5D5D7D-DA47-B527-DBB7-6659789DEF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81675"/>
            <a:ext cx="2938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5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596931C8-FC9E-D10C-12AE-237D054C2C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AAA7D32-E289-A45A-8EAF-4E633DF82CF3}"/>
              </a:ext>
            </a:extLst>
          </p:cNvPr>
          <p:cNvSpPr/>
          <p:nvPr userDrawn="1"/>
        </p:nvSpPr>
        <p:spPr>
          <a:xfrm>
            <a:off x="6350" y="3076575"/>
            <a:ext cx="12212638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gradFill flip="none" rotWithShape="1">
            <a:gsLst>
              <a:gs pos="0">
                <a:srgbClr val="F866CB">
                  <a:alpha val="79000"/>
                </a:srgbClr>
              </a:gs>
              <a:gs pos="100000">
                <a:srgbClr val="E20C7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C22DA6-D970-A748-D134-7FBFCBE4241E}"/>
              </a:ext>
            </a:extLst>
          </p:cNvPr>
          <p:cNvCxnSpPr>
            <a:cxnSpLocks/>
          </p:cNvCxnSpPr>
          <p:nvPr userDrawn="1"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3B27694-9E1D-632C-6D59-06BFCCC3417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294688" y="214313"/>
            <a:ext cx="3562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8AF23-DB74-B60A-58AD-F134BA9A6FB6}"/>
              </a:ext>
            </a:extLst>
          </p:cNvPr>
          <p:cNvSpPr/>
          <p:nvPr userDrawn="1"/>
        </p:nvSpPr>
        <p:spPr>
          <a:xfrm>
            <a:off x="7339013" y="588963"/>
            <a:ext cx="4206875" cy="106362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IT GOVERNANCE &amp; SERVICE</a:t>
            </a:r>
          </a:p>
        </p:txBody>
      </p:sp>
      <p:pic>
        <p:nvPicPr>
          <p:cNvPr id="7" name="Graphic 27">
            <a:extLst>
              <a:ext uri="{FF2B5EF4-FFF2-40B4-BE49-F238E27FC236}">
                <a16:creationId xmlns:a16="http://schemas.microsoft.com/office/drawing/2014/main" id="{576CE880-1A75-4D34-B687-243CF06C90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088" y="557213"/>
            <a:ext cx="230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F332A7-DD93-6EE0-B81A-746746BDBB34}"/>
              </a:ext>
            </a:extLst>
          </p:cNvPr>
          <p:cNvCxnSpPr>
            <a:cxnSpLocks/>
          </p:cNvCxnSpPr>
          <p:nvPr userDrawn="1"/>
        </p:nvCxnSpPr>
        <p:spPr>
          <a:xfrm>
            <a:off x="0" y="349250"/>
            <a:ext cx="9380538" cy="0"/>
          </a:xfrm>
          <a:prstGeom prst="line">
            <a:avLst/>
          </a:prstGeom>
          <a:ln w="127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D622264C-149B-03BE-3697-91292CF80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/>
          <a:stretch>
            <a:fillRect/>
          </a:stretch>
        </p:blipFill>
        <p:spPr bwMode="auto">
          <a:xfrm rot="21129127">
            <a:off x="1746250" y="3889375"/>
            <a:ext cx="97361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20">
            <a:extLst>
              <a:ext uri="{FF2B5EF4-FFF2-40B4-BE49-F238E27FC236}">
                <a16:creationId xmlns:a16="http://schemas.microsoft.com/office/drawing/2014/main" id="{083DAE82-8410-DE7D-CB2D-0A67CD9BDB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4073525"/>
            <a:ext cx="416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B0F26A4-9AD7-D6E8-459A-8651241A55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54875" y="4716463"/>
            <a:ext cx="40782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MAIN TITLE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GOES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A47562-B84C-E61C-5FE0-AACC434A5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234113"/>
            <a:ext cx="3565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</a:rPr>
              <a:t>DATE &amp; YEAR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168529-C090-F506-DF30-B5C2046047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3588" y="5862638"/>
            <a:ext cx="67595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r">
              <a:buFontTx/>
              <a:buNone/>
              <a:defRPr/>
            </a:pPr>
            <a:r>
              <a:rPr lang="en-US" altLang="en-US" sz="1800">
                <a:solidFill>
                  <a:schemeClr val="bg1"/>
                </a:solidFill>
              </a:rPr>
              <a:t>Department / Additional Information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5633DD-3DAB-F8B5-F516-DAC08EB83A61}"/>
              </a:ext>
            </a:extLst>
          </p:cNvPr>
          <p:cNvSpPr/>
          <p:nvPr userDrawn="1"/>
        </p:nvSpPr>
        <p:spPr>
          <a:xfrm>
            <a:off x="11642725" y="4760913"/>
            <a:ext cx="38100" cy="169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E32AE5A9-CC18-F6E0-2461-32CA9AB266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81675"/>
            <a:ext cx="29384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1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74391F-B1B2-9841-BA9F-98C558CDD6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5938" y="457200"/>
            <a:ext cx="111601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6622CB-E58A-9698-04F6-55522459F4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5938" y="1600200"/>
            <a:ext cx="1116012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pic>
        <p:nvPicPr>
          <p:cNvPr id="1028" name="Straight Connector 11">
            <a:extLst>
              <a:ext uri="{FF2B5EF4-FFF2-40B4-BE49-F238E27FC236}">
                <a16:creationId xmlns:a16="http://schemas.microsoft.com/office/drawing/2014/main" id="{3BF29061-7F71-F9D6-285B-A6CEB12C2C0C}"/>
              </a:ext>
            </a:extLst>
          </p:cNvPr>
          <p:cNvPicPr>
            <a:picLocks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10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 descr="APM Group logo white.eps">
            <a:extLst>
              <a:ext uri="{FF2B5EF4-FFF2-40B4-BE49-F238E27FC236}">
                <a16:creationId xmlns:a16="http://schemas.microsoft.com/office/drawing/2014/main" id="{080D8D74-5857-2CA3-8E38-10068359D69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96013"/>
            <a:ext cx="14525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37CFA3F-0744-F34E-BC43-43A1C31360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38638" y="626110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itchFamily="23" charset="0"/>
                <a:ea typeface="Geneva" pitchFamily="23" charset="-128"/>
              </a:defRPr>
            </a:lvl9pPr>
          </a:lstStyle>
          <a:p>
            <a:pPr eaLnBrk="1" hangingPunct="1"/>
            <a:fld id="{F0C8C70A-4172-456B-969A-83846B7E06AE}" type="slidenum">
              <a:rPr lang="en-GB" altLang="en-US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itchFamily="2" charset="0"/>
              </a:rPr>
              <a:pPr eaLnBrk="1" hangingPunct="1"/>
              <a:t>‹#›</a:t>
            </a:fld>
            <a:endParaRPr lang="en-GB" altLang="en-US">
              <a:latin typeface="Helvetica Neue Light" panose="02000403000000020004" pitchFamily="2" charset="0"/>
              <a:ea typeface="Helvetica Neue Light" panose="02000403000000020004" pitchFamily="2" charset="0"/>
              <a:cs typeface="Helvetica Neue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AAA3F-A84B-8046-A3FB-3EB2740FAE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35675"/>
            <a:ext cx="12192000" cy="822325"/>
          </a:xfrm>
          <a:prstGeom prst="rect">
            <a:avLst/>
          </a:prstGeom>
          <a:gradFill rotWithShape="1">
            <a:gsLst>
              <a:gs pos="0">
                <a:srgbClr val="0B1B47"/>
              </a:gs>
              <a:gs pos="33000">
                <a:srgbClr val="0B1B47"/>
              </a:gs>
              <a:gs pos="100000">
                <a:srgbClr val="264394"/>
              </a:gs>
            </a:gsLst>
            <a:lin ang="17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panose="020B0600040502020204" pitchFamily="34" charset="0"/>
                <a:ea typeface="Geneva" panose="020B0503030404040204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Picture 2">
            <a:extLst>
              <a:ext uri="{FF2B5EF4-FFF2-40B4-BE49-F238E27FC236}">
                <a16:creationId xmlns:a16="http://schemas.microsoft.com/office/drawing/2014/main" id="{387D59EF-CC78-72DD-8FA3-71E033BF4F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2449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>
            <a:extLst>
              <a:ext uri="{FF2B5EF4-FFF2-40B4-BE49-F238E27FC236}">
                <a16:creationId xmlns:a16="http://schemas.microsoft.com/office/drawing/2014/main" id="{7D12F980-8F8A-5113-67F3-33F8F92B9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8" y="6300788"/>
            <a:ext cx="27765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91" r:id="rId1"/>
    <p:sldLayoutId id="2147487392" r:id="rId2"/>
    <p:sldLayoutId id="2147487393" r:id="rId3"/>
    <p:sldLayoutId id="2147487394" r:id="rId4"/>
    <p:sldLayoutId id="2147487397" r:id="rId5"/>
    <p:sldLayoutId id="2147487398" r:id="rId6"/>
    <p:sldLayoutId id="2147487399" r:id="rId7"/>
    <p:sldLayoutId id="2147487400" r:id="rId8"/>
    <p:sldLayoutId id="2147487401" r:id="rId9"/>
    <p:sldLayoutId id="2147487402" r:id="rId10"/>
    <p:sldLayoutId id="2147487403" r:id="rId11"/>
    <p:sldLayoutId id="2147487404" r:id="rId12"/>
    <p:sldLayoutId id="2147487405" r:id="rId13"/>
    <p:sldLayoutId id="2147487406" r:id="rId14"/>
    <p:sldLayoutId id="2147487407" r:id="rId15"/>
    <p:sldLayoutId id="2147487395" r:id="rId16"/>
    <p:sldLayoutId id="2147487396" r:id="rId17"/>
    <p:sldLayoutId id="2147487408" r:id="rId18"/>
    <p:sldLayoutId id="2147487409" r:id="rId19"/>
    <p:sldLayoutId id="2147487410" r:id="rId20"/>
    <p:sldLayoutId id="2147487411" r:id="rId21"/>
    <p:sldLayoutId id="2147487412" r:id="rId22"/>
    <p:sldLayoutId id="2147487413" r:id="rId23"/>
    <p:sldLayoutId id="2147487414" r:id="rId24"/>
    <p:sldLayoutId id="2147487415" r:id="rId25"/>
    <p:sldLayoutId id="2147487416" r:id="rId26"/>
    <p:sldLayoutId id="2147487417" r:id="rId2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spc="8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4394"/>
          </a:solidFill>
          <a:latin typeface="Arial" panose="020B0604020202020204" pitchFamily="34" charset="0"/>
          <a:ea typeface="Helvetica Neue Thin" panose="020B0403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-106" charset="0"/>
          <a:ea typeface="Geneva" pitchFamily="-10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-106" charset="0"/>
          <a:ea typeface="Geneva" pitchFamily="-10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-106" charset="0"/>
          <a:ea typeface="Geneva" pitchFamily="-10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pitchFamily="-106" charset="0"/>
          <a:ea typeface="Geneva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Blip>
          <a:blip r:embed="rId33"/>
        </a:buBlip>
        <a:defRPr sz="32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Font typeface="Arial" panose="020B0604020202020204" pitchFamily="34" charset="0"/>
        <a:buChar char="–"/>
        <a:defRPr sz="28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Blip>
          <a:blip r:embed="rId33"/>
        </a:buBlip>
        <a:defRPr sz="24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Font typeface="Arial" panose="020B0604020202020204" pitchFamily="34" charset="0"/>
        <a:buChar char="–"/>
        <a:defRPr sz="20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A9A3E"/>
        </a:buClr>
        <a:buBlip>
          <a:blip r:embed="rId33"/>
        </a:buBlip>
        <a:defRPr sz="2000" kern="1200">
          <a:solidFill>
            <a:srgbClr val="0B1B47"/>
          </a:solidFill>
          <a:latin typeface="Arial" panose="020B0604020202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10" Type="http://schemas.openxmlformats.org/officeDocument/2006/relationships/image" Target="../media/image46.png"/><Relationship Id="rId4" Type="http://schemas.openxmlformats.org/officeDocument/2006/relationships/image" Target="../media/image56.emf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ange-management-institute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>
            <a:extLst>
              <a:ext uri="{FF2B5EF4-FFF2-40B4-BE49-F238E27FC236}">
                <a16:creationId xmlns:a16="http://schemas.microsoft.com/office/drawing/2014/main" id="{B2BE51AF-4372-29ED-D4D8-CEC3E06CB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45" y="0"/>
            <a:ext cx="1221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">
            <a:extLst>
              <a:ext uri="{FF2B5EF4-FFF2-40B4-BE49-F238E27FC236}">
                <a16:creationId xmlns:a16="http://schemas.microsoft.com/office/drawing/2014/main" id="{144A3AC5-6F27-6F48-93D2-DE393C46C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50" y="3076575"/>
            <a:ext cx="12212638" cy="3786188"/>
          </a:xfrm>
          <a:custGeom>
            <a:avLst/>
            <a:gdLst>
              <a:gd name="connsiteX0" fmla="*/ 0 w 10920362"/>
              <a:gd name="connsiteY0" fmla="*/ 0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0 h 2258679"/>
              <a:gd name="connsiteX0" fmla="*/ 0 w 10920362"/>
              <a:gd name="connsiteY0" fmla="*/ 385011 h 2258679"/>
              <a:gd name="connsiteX1" fmla="*/ 10920362 w 10920362"/>
              <a:gd name="connsiteY1" fmla="*/ 0 h 2258679"/>
              <a:gd name="connsiteX2" fmla="*/ 10920362 w 10920362"/>
              <a:gd name="connsiteY2" fmla="*/ 2258679 h 2258679"/>
              <a:gd name="connsiteX3" fmla="*/ 0 w 10920362"/>
              <a:gd name="connsiteY3" fmla="*/ 2258679 h 2258679"/>
              <a:gd name="connsiteX4" fmla="*/ 0 w 10920362"/>
              <a:gd name="connsiteY4" fmla="*/ 385011 h 2258679"/>
              <a:gd name="connsiteX0" fmla="*/ 0 w 10936404"/>
              <a:gd name="connsiteY0" fmla="*/ 866274 h 2739942"/>
              <a:gd name="connsiteX1" fmla="*/ 10936404 w 10936404"/>
              <a:gd name="connsiteY1" fmla="*/ 0 h 2739942"/>
              <a:gd name="connsiteX2" fmla="*/ 10920362 w 10936404"/>
              <a:gd name="connsiteY2" fmla="*/ 2739942 h 2739942"/>
              <a:gd name="connsiteX3" fmla="*/ 0 w 10936404"/>
              <a:gd name="connsiteY3" fmla="*/ 2739942 h 2739942"/>
              <a:gd name="connsiteX4" fmla="*/ 0 w 10936404"/>
              <a:gd name="connsiteY4" fmla="*/ 866274 h 2739942"/>
              <a:gd name="connsiteX0" fmla="*/ 0 w 10936404"/>
              <a:gd name="connsiteY0" fmla="*/ 1396626 h 3270294"/>
              <a:gd name="connsiteX1" fmla="*/ 10936404 w 10936404"/>
              <a:gd name="connsiteY1" fmla="*/ 0 h 3270294"/>
              <a:gd name="connsiteX2" fmla="*/ 10920362 w 10936404"/>
              <a:gd name="connsiteY2" fmla="*/ 3270294 h 3270294"/>
              <a:gd name="connsiteX3" fmla="*/ 0 w 10936404"/>
              <a:gd name="connsiteY3" fmla="*/ 3270294 h 3270294"/>
              <a:gd name="connsiteX4" fmla="*/ 0 w 10936404"/>
              <a:gd name="connsiteY4" fmla="*/ 1396626 h 3270294"/>
              <a:gd name="connsiteX0" fmla="*/ 0 w 10927260"/>
              <a:gd name="connsiteY0" fmla="*/ 1780674 h 3654342"/>
              <a:gd name="connsiteX1" fmla="*/ 10927260 w 10927260"/>
              <a:gd name="connsiteY1" fmla="*/ 0 h 3654342"/>
              <a:gd name="connsiteX2" fmla="*/ 10920362 w 10927260"/>
              <a:gd name="connsiteY2" fmla="*/ 3654342 h 3654342"/>
              <a:gd name="connsiteX3" fmla="*/ 0 w 10927260"/>
              <a:gd name="connsiteY3" fmla="*/ 3654342 h 3654342"/>
              <a:gd name="connsiteX4" fmla="*/ 0 w 10927260"/>
              <a:gd name="connsiteY4" fmla="*/ 1780674 h 3654342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20362 w 10927260"/>
              <a:gd name="connsiteY2" fmla="*/ 3654342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  <a:gd name="connsiteX0" fmla="*/ 0 w 10927260"/>
              <a:gd name="connsiteY0" fmla="*/ 1780674 h 4048353"/>
              <a:gd name="connsiteX1" fmla="*/ 10927260 w 10927260"/>
              <a:gd name="connsiteY1" fmla="*/ 0 h 4048353"/>
              <a:gd name="connsiteX2" fmla="*/ 10907918 w 10927260"/>
              <a:gd name="connsiteY2" fmla="*/ 4040919 h 4048353"/>
              <a:gd name="connsiteX3" fmla="*/ 4148 w 10927260"/>
              <a:gd name="connsiteY3" fmla="*/ 4048353 h 4048353"/>
              <a:gd name="connsiteX4" fmla="*/ 0 w 10927260"/>
              <a:gd name="connsiteY4" fmla="*/ 1780674 h 40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7260" h="4048353">
                <a:moveTo>
                  <a:pt x="0" y="1780674"/>
                </a:moveTo>
                <a:lnTo>
                  <a:pt x="10927260" y="0"/>
                </a:lnTo>
                <a:cubicBezTo>
                  <a:pt x="10921913" y="913314"/>
                  <a:pt x="10913265" y="3127605"/>
                  <a:pt x="10907918" y="4040919"/>
                </a:cubicBezTo>
                <a:lnTo>
                  <a:pt x="4148" y="4048353"/>
                </a:lnTo>
                <a:cubicBezTo>
                  <a:pt x="2765" y="3292460"/>
                  <a:pt x="1383" y="2536567"/>
                  <a:pt x="0" y="1780674"/>
                </a:cubicBezTo>
                <a:close/>
              </a:path>
            </a:pathLst>
          </a:custGeom>
          <a:gradFill flip="none" rotWithShape="1">
            <a:gsLst>
              <a:gs pos="0">
                <a:srgbClr val="78DE01">
                  <a:alpha val="79000"/>
                </a:srgbClr>
              </a:gs>
              <a:gs pos="100000">
                <a:srgbClr val="04950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8C1AD3-D2F4-024E-A77E-1D270B806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-50800" y="3076575"/>
            <a:ext cx="12260263" cy="16700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20267EED-3E5A-AC45-9250-A4730FCEE8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8294688" y="214313"/>
            <a:ext cx="35623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r>
              <a:rPr lang="en-GB" sz="1500" spc="90" dirty="0">
                <a:latin typeface="Arial" panose="020B0604020202020204" pitchFamily="34" charset="0"/>
                <a:cs typeface="Arial" panose="020B0604020202020204" pitchFamily="34" charset="0"/>
              </a:rPr>
              <a:t>apmg-international.com</a:t>
            </a:r>
            <a:endParaRPr lang="en-US" sz="1500" spc="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4CCB77-E8A9-D443-B8CB-0C2BE44A20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39013" y="588963"/>
            <a:ext cx="4206875" cy="106362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US" sz="900" b="1" spc="36" dirty="0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CHANGE, RISK &amp; BENEFIT</a:t>
            </a:r>
          </a:p>
        </p:txBody>
      </p:sp>
      <p:pic>
        <p:nvPicPr>
          <p:cNvPr id="29702" name="Graphic 27">
            <a:extLst>
              <a:ext uri="{FF2B5EF4-FFF2-40B4-BE49-F238E27FC236}">
                <a16:creationId xmlns:a16="http://schemas.microsoft.com/office/drawing/2014/main" id="{71DEFD56-A740-B641-86FD-0E0864088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675" y="544513"/>
            <a:ext cx="2301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Graphic 20" descr="APMG International">
            <a:extLst>
              <a:ext uri="{FF2B5EF4-FFF2-40B4-BE49-F238E27FC236}">
                <a16:creationId xmlns:a16="http://schemas.microsoft.com/office/drawing/2014/main" id="{172347C8-E1FD-8A96-E1A4-863C710A1C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3" y="3825875"/>
            <a:ext cx="416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939D5F7-EF6E-B041-A323-1EB51E416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2724" y="4760913"/>
            <a:ext cx="45719" cy="185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14">
              <a:solidFill>
                <a:schemeClr val="bg1"/>
              </a:solidFill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B4B6025-A9BD-0E75-2AC8-600EE4F246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 bwMode="auto">
          <a:xfrm>
            <a:off x="7339013" y="4672234"/>
            <a:ext cx="4078288" cy="10953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6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APMG CHANGE MANAGEMENT TRAINING &amp; CERTIFICATION</a:t>
            </a:r>
          </a:p>
        </p:txBody>
      </p:sp>
      <p:pic>
        <p:nvPicPr>
          <p:cNvPr id="4" name="Picture 3" descr="Change management badge">
            <a:extLst>
              <a:ext uri="{FF2B5EF4-FFF2-40B4-BE49-F238E27FC236}">
                <a16:creationId xmlns:a16="http://schemas.microsoft.com/office/drawing/2014/main" id="{14F44A3E-AE2A-219E-0454-383B361804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362" y="3872941"/>
            <a:ext cx="2774626" cy="2774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A156-3AA3-87D8-76AE-7DBB6873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51" y="297180"/>
            <a:ext cx="11223261" cy="666951"/>
          </a:xfrm>
        </p:spPr>
        <p:txBody>
          <a:bodyPr/>
          <a:lstStyle/>
          <a:p>
            <a:r>
              <a:rPr lang="en-GB" dirty="0"/>
              <a:t>Why choose APMG’s Change Management Certification?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993B-78CF-A7CE-7975-1BE130562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While other popular courses focus exclusively on one approach to structuring change management, APMG’s Change Management courses enable learners to apply </a:t>
            </a:r>
            <a:r>
              <a:rPr lang="en-US" sz="2000" u="sng" dirty="0">
                <a:solidFill>
                  <a:schemeClr val="tx1"/>
                </a:solidFill>
              </a:rPr>
              <a:t>any</a:t>
            </a:r>
            <a:r>
              <a:rPr lang="en-US" sz="2000" dirty="0">
                <a:solidFill>
                  <a:schemeClr val="tx1"/>
                </a:solidFill>
              </a:rPr>
              <a:t> change methodology effectively. The courses are agnostic about the methodology used, focusing on helping learners build a firm foundation of change management knowledge, principles, and practice.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Change Management Practitioner certification is accredited and </a:t>
            </a:r>
            <a:r>
              <a:rPr lang="en-US" sz="2000" dirty="0" err="1">
                <a:solidFill>
                  <a:schemeClr val="tx1"/>
                </a:solidFill>
              </a:rPr>
              <a:t>recognised</a:t>
            </a:r>
            <a:r>
              <a:rPr lang="en-US" sz="2000" dirty="0">
                <a:solidFill>
                  <a:schemeClr val="tx1"/>
                </a:solidFill>
              </a:rPr>
              <a:t> by the United Kingdom Accreditation Service (UKAS).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 trainers, materials, and </a:t>
            </a:r>
            <a:r>
              <a:rPr lang="en-US" sz="2000" dirty="0" err="1">
                <a:solidFill>
                  <a:schemeClr val="tx1"/>
                </a:solidFill>
              </a:rPr>
              <a:t>organisational</a:t>
            </a:r>
            <a:r>
              <a:rPr lang="en-US" sz="2000" dirty="0">
                <a:solidFill>
                  <a:schemeClr val="tx1"/>
                </a:solidFill>
              </a:rPr>
              <a:t> processes have been thoroughly assessed by APMG to ensure quality training.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These qualifications offer a pathway to accreditation by the Change Management Institute.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1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6CE0-5650-4DAD-8109-F48132C4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473814"/>
            <a:ext cx="10005527" cy="481013"/>
          </a:xfrm>
        </p:spPr>
        <p:txBody>
          <a:bodyPr/>
          <a:lstStyle/>
          <a:p>
            <a:pPr>
              <a:defRPr/>
            </a:pPr>
            <a:r>
              <a:rPr lang="en-GB" dirty="0"/>
              <a:t>The Change Management Study Guide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E93E2058-B960-274D-3B6C-0AC67435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651" y="1499467"/>
            <a:ext cx="9309999" cy="4187825"/>
          </a:xfrm>
        </p:spPr>
        <p:txBody>
          <a:bodyPr/>
          <a:lstStyle/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Core guidance and supporting text for the </a:t>
            </a:r>
            <a:br>
              <a:rPr lang="en-GB" altLang="en-US" sz="2000" dirty="0">
                <a:solidFill>
                  <a:schemeClr val="tx1"/>
                </a:solidFill>
              </a:rPr>
            </a:br>
            <a:r>
              <a:rPr lang="en-GB" altLang="en-US" sz="2000" dirty="0">
                <a:solidFill>
                  <a:schemeClr val="tx1"/>
                </a:solidFill>
              </a:rPr>
              <a:t>APMG Change Management syllabus and </a:t>
            </a:r>
            <a:br>
              <a:rPr lang="en-GB" altLang="en-US" sz="2000" dirty="0">
                <a:solidFill>
                  <a:schemeClr val="tx1"/>
                </a:solidFill>
              </a:rPr>
            </a:br>
            <a:r>
              <a:rPr lang="en-GB" altLang="en-US" sz="2000" dirty="0">
                <a:solidFill>
                  <a:schemeClr val="tx1"/>
                </a:solidFill>
              </a:rPr>
              <a:t>examinations.</a:t>
            </a:r>
          </a:p>
          <a:p>
            <a:pPr>
              <a:defRPr/>
            </a:pPr>
            <a:r>
              <a:rPr lang="en-GB" sz="2000" dirty="0">
                <a:solidFill>
                  <a:schemeClr val="tx1"/>
                </a:solidFill>
              </a:rPr>
              <a:t>Covers selected knowledge contained </a:t>
            </a:r>
          </a:p>
          <a:p>
            <a:pPr marL="0" indent="0">
              <a:buNone/>
              <a:defRPr/>
            </a:pPr>
            <a:r>
              <a:rPr lang="en-GB" sz="2000" dirty="0">
                <a:solidFill>
                  <a:schemeClr val="tx1"/>
                </a:solidFill>
              </a:rPr>
              <a:t>     in the </a:t>
            </a:r>
            <a:r>
              <a:rPr lang="en-GB" altLang="en-US" sz="2000" dirty="0">
                <a:solidFill>
                  <a:schemeClr val="tx1"/>
                </a:solidFill>
              </a:rPr>
              <a:t>Change Management Institute’s, Change </a:t>
            </a:r>
          </a:p>
          <a:p>
            <a:pPr marL="0" indent="0"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     Management Body of Knowledge (</a:t>
            </a:r>
            <a:r>
              <a:rPr lang="en-GB" altLang="en-US" sz="2000" dirty="0" err="1">
                <a:solidFill>
                  <a:schemeClr val="tx1"/>
                </a:solidFill>
              </a:rPr>
              <a:t>CMBoK</a:t>
            </a:r>
            <a:r>
              <a:rPr lang="en-GB" altLang="en-US" sz="2000" dirty="0">
                <a:solidFill>
                  <a:schemeClr val="tx1"/>
                </a:solidFill>
              </a:rPr>
              <a:t>).</a:t>
            </a: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5 chapters teach, the 5 areas of knowledge </a:t>
            </a:r>
            <a:br>
              <a:rPr lang="en-GB" altLang="en-US" sz="2000" dirty="0">
                <a:solidFill>
                  <a:schemeClr val="tx1"/>
                </a:solidFill>
              </a:rPr>
            </a:br>
            <a:r>
              <a:rPr lang="en-GB" altLang="en-US" sz="2000" dirty="0">
                <a:solidFill>
                  <a:schemeClr val="tx1"/>
                </a:solidFill>
              </a:rPr>
              <a:t>defined by the </a:t>
            </a:r>
            <a:r>
              <a:rPr lang="en-GB" altLang="en-US" sz="2000" dirty="0" err="1">
                <a:solidFill>
                  <a:schemeClr val="tx1"/>
                </a:solidFill>
              </a:rPr>
              <a:t>CMBoK</a:t>
            </a:r>
            <a:r>
              <a:rPr lang="en-GB" altLang="en-US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Provides a robust foundation of knowledge for </a:t>
            </a:r>
            <a:br>
              <a:rPr lang="en-GB" altLang="en-US" sz="2000" dirty="0">
                <a:solidFill>
                  <a:schemeClr val="tx1"/>
                </a:solidFill>
              </a:rPr>
            </a:br>
            <a:r>
              <a:rPr lang="en-GB" altLang="en-US" sz="2000" dirty="0">
                <a:solidFill>
                  <a:schemeClr val="tx1"/>
                </a:solidFill>
              </a:rPr>
              <a:t>anyone involved in organizational change </a:t>
            </a:r>
            <a:br>
              <a:rPr lang="en-GB" altLang="en-US" sz="2000" dirty="0">
                <a:solidFill>
                  <a:schemeClr val="tx1"/>
                </a:solidFill>
              </a:rPr>
            </a:br>
            <a:r>
              <a:rPr lang="en-GB" altLang="en-US" sz="2000" dirty="0">
                <a:solidFill>
                  <a:schemeClr val="tx1"/>
                </a:solidFill>
              </a:rPr>
              <a:t>initiatives.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FE8B47-7F30-CC54-DFF5-FE7CA7585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1062">
            <a:off x="9214945" y="1805060"/>
            <a:ext cx="2233243" cy="3154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4864A-D4D5-59A4-47AC-7BAA4CB19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077" y="1639242"/>
            <a:ext cx="2118430" cy="31770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C1C1B4D1-9894-DBC6-250D-D26A5D1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70" y="517380"/>
            <a:ext cx="11222683" cy="481013"/>
          </a:xfrm>
        </p:spPr>
        <p:txBody>
          <a:bodyPr/>
          <a:lstStyle/>
          <a:p>
            <a:pPr>
              <a:defRPr/>
            </a:pPr>
            <a:r>
              <a:rPr lang="en-GB" dirty="0"/>
              <a:t>Chapters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9AD986-6278-4690-AD07-D5F9578CF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78227"/>
              </p:ext>
            </p:extLst>
          </p:nvPr>
        </p:nvGraphicFramePr>
        <p:xfrm>
          <a:off x="187955" y="1962301"/>
          <a:ext cx="11816090" cy="362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045">
                  <a:extLst>
                    <a:ext uri="{9D8B030D-6E8A-4147-A177-3AD203B41FA5}">
                      <a16:colId xmlns:a16="http://schemas.microsoft.com/office/drawing/2014/main" val="265983146"/>
                    </a:ext>
                  </a:extLst>
                </a:gridCol>
                <a:gridCol w="5908045">
                  <a:extLst>
                    <a:ext uri="{9D8B030D-6E8A-4147-A177-3AD203B41FA5}">
                      <a16:colId xmlns:a16="http://schemas.microsoft.com/office/drawing/2014/main" val="2474968723"/>
                    </a:ext>
                  </a:extLst>
                </a:gridCol>
              </a:tblGrid>
              <a:tr h="1011205">
                <a:tc>
                  <a:txBody>
                    <a:bodyPr/>
                    <a:lstStyle/>
                    <a:p>
                      <a:r>
                        <a:rPr lang="en-GB" sz="2000" b="0" i="0" kern="1200" spc="80" baseline="0" dirty="0">
                          <a:solidFill>
                            <a:srgbClr val="2643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Change Management Study </a:t>
                      </a:r>
                    </a:p>
                    <a:p>
                      <a:r>
                        <a:rPr lang="en-GB" sz="2000" b="0" i="0" kern="1200" spc="80" baseline="0" dirty="0">
                          <a:solidFill>
                            <a:srgbClr val="2643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Guide: Chapters</a:t>
                      </a:r>
                    </a:p>
                    <a:p>
                      <a:endParaRPr lang="en-GB" sz="2000" b="0" i="0" kern="1200" spc="80" baseline="0" dirty="0">
                        <a:solidFill>
                          <a:srgbClr val="2643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2000" b="0" i="0" kern="1200" spc="80" baseline="0" dirty="0">
                          <a:solidFill>
                            <a:srgbClr val="26439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Management </a:t>
                      </a:r>
                    </a:p>
                    <a:p>
                      <a:r>
                        <a:rPr lang="en-GB" altLang="en-US" sz="2000" b="0" i="0" kern="1200" spc="80" baseline="0" dirty="0">
                          <a:solidFill>
                            <a:srgbClr val="26439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Syllabus </a:t>
                      </a:r>
                      <a:endParaRPr lang="en-GB" sz="2000" b="0" i="0" kern="1200" spc="80" baseline="0" dirty="0">
                        <a:solidFill>
                          <a:srgbClr val="2643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35756"/>
                  </a:ext>
                </a:extLst>
              </a:tr>
              <a:tr h="4938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</a:t>
                      </a:r>
                      <a:r>
                        <a:rPr lang="en-GB" sz="18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rganisational</a:t>
                      </a:r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Context and Approach</a:t>
                      </a:r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</a:t>
                      </a:r>
                      <a:r>
                        <a:rPr lang="en-GB" sz="18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rganisational</a:t>
                      </a:r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Context and Approach</a:t>
                      </a:r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55342"/>
                  </a:ext>
                </a:extLst>
              </a:tr>
              <a:tr h="4938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People and Change</a:t>
                      </a:r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People and Change</a:t>
                      </a:r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68388"/>
                  </a:ext>
                </a:extLst>
              </a:tr>
              <a:tr h="4938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Change Leadership and Teams</a:t>
                      </a:r>
                      <a:endParaRPr lang="en-GB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Change Leadership and Teams</a:t>
                      </a:r>
                      <a:endParaRPr lang="en-GB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4625"/>
                  </a:ext>
                </a:extLst>
              </a:tr>
              <a:tr h="6433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Stakeholder Engagement and Communication</a:t>
                      </a:r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Stakeholder Engagement and Communication</a:t>
                      </a:r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96227"/>
                  </a:ext>
                </a:extLst>
              </a:tr>
              <a:tr h="4938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 Work of the Change Manager</a:t>
                      </a:r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</a:t>
                      </a:r>
                      <a:r>
                        <a:rPr lang="en-GB" sz="1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 Work of the Change Manager</a:t>
                      </a:r>
                      <a:endParaRPr lang="en-GB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9728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9A8714D-DABD-0437-A3BD-D7A155D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268">
            <a:off x="4809214" y="1414316"/>
            <a:ext cx="862740" cy="12938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C9D6499-D908-1FF4-5608-F5B7FC74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331">
            <a:off x="10857288" y="1492942"/>
            <a:ext cx="851922" cy="1209553"/>
          </a:xfrm>
          <a:prstGeom prst="rect">
            <a:avLst/>
          </a:prstGeom>
          <a:noFill/>
          <a:ln w="190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2612CAD-2840-638B-8BD9-85FDC9D3A9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171700" y="504032"/>
            <a:ext cx="7848600" cy="46831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Accredited Training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B37AB0E-7053-7970-D48F-A003B3802A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171700" y="1329892"/>
            <a:ext cx="7848600" cy="3186112"/>
          </a:xfrm>
        </p:spPr>
        <p:txBody>
          <a:bodyPr/>
          <a:lstStyle/>
          <a:p>
            <a:r>
              <a:rPr lang="en-GB" altLang="en-US" dirty="0"/>
              <a:t>Available via APMG Accredited Training Organizations (ATOs)</a:t>
            </a:r>
          </a:p>
          <a:p>
            <a:r>
              <a:rPr lang="en-GB" altLang="en-US" dirty="0"/>
              <a:t>ATOs offer a range of course options</a:t>
            </a:r>
          </a:p>
          <a:p>
            <a:pPr lvl="1"/>
            <a:r>
              <a:rPr lang="en-GB" altLang="en-US" sz="2400" dirty="0"/>
              <a:t>Public / in-house</a:t>
            </a:r>
          </a:p>
          <a:p>
            <a:pPr lvl="1"/>
            <a:r>
              <a:rPr lang="en-GB" altLang="en-US" sz="2400" dirty="0"/>
              <a:t>Tutor-lead, blended or fully online</a:t>
            </a:r>
          </a:p>
          <a:p>
            <a:pPr lvl="1"/>
            <a:r>
              <a:rPr lang="en-GB" altLang="en-US" sz="2400" dirty="0"/>
              <a:t>Foundation-only or Foundation + Practitioner</a:t>
            </a:r>
          </a:p>
          <a:p>
            <a:r>
              <a:rPr lang="en-GB" altLang="en-US" dirty="0"/>
              <a:t>APMG accredited:</a:t>
            </a:r>
          </a:p>
          <a:p>
            <a:pPr lvl="1"/>
            <a:r>
              <a:rPr lang="en-GB" altLang="en-US" dirty="0"/>
              <a:t>Processes</a:t>
            </a:r>
          </a:p>
          <a:p>
            <a:pPr lvl="1"/>
            <a:r>
              <a:rPr lang="en-GB" altLang="en-US" dirty="0"/>
              <a:t>Courseware </a:t>
            </a:r>
          </a:p>
          <a:p>
            <a:pPr lvl="1"/>
            <a:r>
              <a:rPr lang="en-GB" altLang="en-US" dirty="0"/>
              <a:t>And trainers.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0CF6652A-C91C-1175-3F7F-76F97E13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/>
          <a:stretch>
            <a:fillRect/>
          </a:stretch>
        </p:blipFill>
        <p:spPr bwMode="auto">
          <a:xfrm>
            <a:off x="4006850" y="479426"/>
            <a:ext cx="3906838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2539B544-815D-B874-2FA2-F609E0DAD855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44991" y="301407"/>
            <a:ext cx="492918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4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4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4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4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4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4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4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80" normalizeH="0" baseline="0" noProof="0" dirty="0">
                <a:ln>
                  <a:noFill/>
                </a:ln>
                <a:solidFill>
                  <a:srgbClr val="264394"/>
                </a:solidFill>
                <a:effectLst/>
                <a:uLnTx/>
                <a:uFillTx/>
                <a:latin typeface="Arial" panose="020B0604020202020204" pitchFamily="34" charset="0"/>
                <a:ea typeface="Helvetica Neue Light" pitchFamily="2" charset="0"/>
                <a:cs typeface="Arial" panose="020B0604020202020204" pitchFamily="34" charset="0"/>
              </a:rPr>
              <a:t>Target Audience </a:t>
            </a:r>
            <a:endParaRPr kumimoji="0" lang="en-GB" altLang="en-US" sz="3600" b="0" i="0" u="none" strike="noStrike" kern="1200" cap="none" spc="80" normalizeH="0" baseline="0" noProof="0" dirty="0">
              <a:ln>
                <a:noFill/>
              </a:ln>
              <a:solidFill>
                <a:srgbClr val="264394"/>
              </a:solidFill>
              <a:effectLst/>
              <a:uLnTx/>
              <a:uFillTx/>
              <a:latin typeface="Arial" panose="020B0604020202020204" pitchFamily="34" charset="0"/>
              <a:ea typeface="Helvetica Neue Light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2AAD253-7B6A-D984-F6A0-5A13160CE7AA}"/>
              </a:ext>
            </a:extLst>
          </p:cNvPr>
          <p:cNvSpPr/>
          <p:nvPr/>
        </p:nvSpPr>
        <p:spPr>
          <a:xfrm>
            <a:off x="1981200" y="1101725"/>
            <a:ext cx="2990850" cy="103505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Leaders </a:t>
            </a:r>
          </a:p>
          <a:p>
            <a:pPr algn="ctr">
              <a:defRPr/>
            </a:pP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Senior Responsible Owners)</a:t>
            </a:r>
            <a:endParaRPr lang="en-GB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999DA0-ECC9-4E3A-BB5C-A0875D727D1C}"/>
              </a:ext>
            </a:extLst>
          </p:cNvPr>
          <p:cNvSpPr/>
          <p:nvPr/>
        </p:nvSpPr>
        <p:spPr>
          <a:xfrm>
            <a:off x="1981201" y="3651250"/>
            <a:ext cx="2879725" cy="103505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Implementers </a:t>
            </a:r>
            <a:b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1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Managers)</a:t>
            </a:r>
            <a:endParaRPr lang="en-GB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8EEBDD-90E1-6336-E26C-47A93E906CA1}"/>
              </a:ext>
            </a:extLst>
          </p:cNvPr>
          <p:cNvSpPr/>
          <p:nvPr/>
        </p:nvSpPr>
        <p:spPr>
          <a:xfrm>
            <a:off x="5614988" y="4537075"/>
            <a:ext cx="3238500" cy="103505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Line Managers / Staff </a:t>
            </a:r>
            <a:b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also benefit from a higher </a:t>
            </a:r>
            <a:b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understanding </a:t>
            </a:r>
            <a:endParaRPr lang="en-GB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B770AC-65AB-6463-EA2E-7E7C2EB2C70C}"/>
              </a:ext>
            </a:extLst>
          </p:cNvPr>
          <p:cNvSpPr/>
          <p:nvPr/>
        </p:nvSpPr>
        <p:spPr>
          <a:xfrm>
            <a:off x="7785101" y="1285875"/>
            <a:ext cx="2487613" cy="103505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Support </a:t>
            </a:r>
            <a:b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1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Office)</a:t>
            </a:r>
            <a:endParaRPr lang="en-GB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3C16290-E62E-4CDF-9CFD-1B7E610DEDB6}"/>
              </a:ext>
            </a:extLst>
          </p:cNvPr>
          <p:cNvSpPr/>
          <p:nvPr/>
        </p:nvSpPr>
        <p:spPr>
          <a:xfrm>
            <a:off x="7223126" y="2976563"/>
            <a:ext cx="3051175" cy="1035050"/>
          </a:xfrm>
          <a:prstGeom prst="round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‘Agents’ </a:t>
            </a:r>
            <a:b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Business Change Managers)</a:t>
            </a:r>
            <a:endParaRPr lang="en-GB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D9C0DC-7156-6B93-CD6B-AA8E7487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641" y="300831"/>
            <a:ext cx="1788367" cy="522288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Exams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CE3A30-FD00-761E-2EDC-FFBA6C9F6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16234"/>
              </p:ext>
            </p:extLst>
          </p:nvPr>
        </p:nvGraphicFramePr>
        <p:xfrm>
          <a:off x="2097089" y="2187576"/>
          <a:ext cx="7997826" cy="338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80">
                <a:tc>
                  <a:txBody>
                    <a:bodyPr/>
                    <a:lstStyle/>
                    <a:p>
                      <a:pPr algn="ctr"/>
                      <a:endParaRPr lang="en-GB" sz="2000" b="0" i="0" kern="1200" spc="80" baseline="0" dirty="0">
                        <a:solidFill>
                          <a:srgbClr val="2643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b="0" i="0" kern="1200" spc="80" baseline="0" dirty="0">
                          <a:solidFill>
                            <a:srgbClr val="26439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Foundation</a:t>
                      </a:r>
                    </a:p>
                  </a:txBody>
                  <a:tcPr marL="91429" marR="91429" marT="45707" marB="45707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kern="1200" spc="80" baseline="0" dirty="0">
                        <a:solidFill>
                          <a:srgbClr val="26439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b="0" i="0" kern="1200" spc="80" baseline="0" dirty="0">
                          <a:solidFill>
                            <a:srgbClr val="26439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Practitioner</a:t>
                      </a:r>
                    </a:p>
                  </a:txBody>
                  <a:tcPr marL="91429" marR="91429" marT="45707" marB="45707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9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Multiple-choice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format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Objective-testing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case study scenario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questions</a:t>
                      </a: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questions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 marks each)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9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pass mark (25/50)</a:t>
                      </a: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lang="en-GB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pass mark (40/80)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9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minutes</a:t>
                      </a: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hours</a:t>
                      </a: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10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Closed-book</a:t>
                      </a: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Open-book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(Study Guide permitted)</a:t>
                      </a: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pre-requisites</a:t>
                      </a: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 pass pre-requisite</a:t>
                      </a:r>
                    </a:p>
                  </a:txBody>
                  <a:tcPr marL="91429" marR="91429" marT="45707" marB="45707" anchor="ctr">
                    <a:solidFill>
                      <a:srgbClr val="EA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533" name="Picture 2" descr="Change Management Foundation badge">
            <a:extLst>
              <a:ext uri="{FF2B5EF4-FFF2-40B4-BE49-F238E27FC236}">
                <a16:creationId xmlns:a16="http://schemas.microsoft.com/office/drawing/2014/main" id="{F51555E9-18CB-AC68-78CB-CA4B58BD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981075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6" descr="Change Management Practitioner badge">
            <a:extLst>
              <a:ext uri="{FF2B5EF4-FFF2-40B4-BE49-F238E27FC236}">
                <a16:creationId xmlns:a16="http://schemas.microsoft.com/office/drawing/2014/main" id="{3BE4CDC7-54EB-465C-8392-2866E97E7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981075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916C17-738B-32B7-1196-89F6362C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475" y="392907"/>
            <a:ext cx="7893050" cy="4746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Benefits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CA8462C-F5C1-C4C1-A844-FCBA64F6D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475" y="1258888"/>
            <a:ext cx="7893050" cy="42783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1600" dirty="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Successful candidates will have the knowledge and understanding necessary to contribute constructively to teams specifying, developing, implementing and sustaining change initiatives.</a:t>
            </a:r>
          </a:p>
          <a:p>
            <a:pPr marL="0" indent="0">
              <a:buNone/>
              <a:defRPr/>
            </a:pPr>
            <a:endParaRPr lang="en-GB" altLang="en-US" sz="1600" dirty="0"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1600" dirty="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Courses explore how change affects, and is affected by, individuals, teams and organizations, helping those responsible for change initiatives to:</a:t>
            </a:r>
          </a:p>
          <a:p>
            <a:pPr marL="0" indent="0">
              <a:buNone/>
              <a:defRPr/>
            </a:pPr>
            <a:endParaRPr lang="en-GB" altLang="en-US" sz="1600" dirty="0"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altLang="en-US" sz="1600" dirty="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Unlock resistance to change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altLang="en-US" sz="1600" dirty="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Provide effective support and motivation to individuals and teams to embrace change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altLang="en-US" sz="1600" dirty="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Draw from a range of professional approaches to implement change smoothly and effectively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altLang="en-US" sz="1600" dirty="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Manage and inform key stakeholders throughout the change process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altLang="en-US" sz="1600" dirty="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Speed up the implementation of change initiatives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GB" altLang="en-US" sz="1600" dirty="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Realize the benefits of projects, programmes and other change initiatives.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7C22-39D1-02D1-429E-79151680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348" y="439254"/>
            <a:ext cx="8181975" cy="560387"/>
          </a:xfrm>
        </p:spPr>
        <p:txBody>
          <a:bodyPr/>
          <a:lstStyle/>
          <a:p>
            <a:pPr>
              <a:defRPr/>
            </a:pPr>
            <a:r>
              <a:rPr lang="en-GB" dirty="0"/>
              <a:t>Learning outcomes – Foundation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3ECC0EC2-1A87-514C-FC02-D696BC259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348" y="1333339"/>
            <a:ext cx="7893050" cy="37861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Structured approaches you can use to shape a change initiative.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How to 'read' the organizational context for change.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Human responses to change and techniques to help people adapt.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Sources of resistance to change and ways to work effectively with these.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Factors affecting people's motivation during changes and how to encourage support for change initiatives.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How teams can facilitate successful organizational change and how line leaders, sponsors, change managers and change agents can best work together.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How to identify stakeholders and engage effectively with them.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Essential communication principles to support change initiatives.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Ways to assess change impacts across the organization.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How to select and effectively utilize key metrics for evaluating change.</a:t>
            </a:r>
          </a:p>
          <a:p>
            <a:pPr marL="0" indent="0">
              <a:buNone/>
              <a:defRPr/>
            </a:pPr>
            <a:br>
              <a:rPr lang="en-US" sz="1800" dirty="0">
                <a:solidFill>
                  <a:schemeClr val="tx1"/>
                </a:solidFill>
              </a:rPr>
            </a:br>
            <a:endParaRPr lang="en-GB" altLang="en-US" sz="18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757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B810-6442-2F66-45D5-D98B4F28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8959"/>
            <a:ext cx="9300581" cy="5603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Learning outcomes - Practitioner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2F60ED6-DE15-B443-041A-9C742102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38289"/>
            <a:ext cx="7893050" cy="37814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Levers to help embed change and ensure its sustainability.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Strategies to manage learning and development in support of change.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A framework for coaching colleagues, including listening and feedback techniques.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Core insights into handling conflict during periods of change.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</a:rPr>
              <a:t>Approaches to facilitate collaborative design of change.</a:t>
            </a:r>
          </a:p>
          <a:p>
            <a:pPr marL="0" indent="0">
              <a:buNone/>
              <a:defRPr/>
            </a:pPr>
            <a:br>
              <a:rPr lang="en-US" sz="1800" dirty="0">
                <a:solidFill>
                  <a:schemeClr val="tx1"/>
                </a:solidFill>
              </a:rPr>
            </a:br>
            <a:endParaRPr lang="en-GB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075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A54D-1CB3-E4FF-EE97-08DE622710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badges</a:t>
            </a:r>
          </a:p>
        </p:txBody>
      </p:sp>
      <p:pic>
        <p:nvPicPr>
          <p:cNvPr id="25602" name="Picture 4" descr="A person standing in front of a mountain. Test reads: Successful candidates share your success with a digital badge">
            <a:extLst>
              <a:ext uri="{FF2B5EF4-FFF2-40B4-BE49-F238E27FC236}">
                <a16:creationId xmlns:a16="http://schemas.microsoft.com/office/drawing/2014/main" id="{15785D08-E6BB-27A2-398F-C641E14B53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221"/>
          <a:stretch/>
        </p:blipFill>
        <p:spPr bwMode="auto">
          <a:xfrm>
            <a:off x="1524000" y="1122751"/>
            <a:ext cx="9144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Change Management Foundation badge">
            <a:extLst>
              <a:ext uri="{FF2B5EF4-FFF2-40B4-BE49-F238E27FC236}">
                <a16:creationId xmlns:a16="http://schemas.microsoft.com/office/drawing/2014/main" id="{1C816625-C16C-4755-A1EC-E9F8342A40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4" y="3003550"/>
            <a:ext cx="17414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Change Management Practitioner badge">
            <a:extLst>
              <a:ext uri="{FF2B5EF4-FFF2-40B4-BE49-F238E27FC236}">
                <a16:creationId xmlns:a16="http://schemas.microsoft.com/office/drawing/2014/main" id="{72926C4F-76C7-62D1-9EAE-D039FB65B7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4" y="3003550"/>
            <a:ext cx="17414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7293C51-7DBB-AD43-9DE7-1E24FF90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57200"/>
            <a:ext cx="11066462" cy="663575"/>
          </a:xfrm>
        </p:spPr>
        <p:txBody>
          <a:bodyPr lIns="90000"/>
          <a:lstStyle/>
          <a:p>
            <a:pPr>
              <a:defRPr/>
            </a:pPr>
            <a:r>
              <a:rPr lang="en-US" altLang="en-US" dirty="0"/>
              <a:t>APMG Change Management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F8185F5-925B-8BAE-5A85-361743ED6DEF}"/>
              </a:ext>
            </a:extLst>
          </p:cNvPr>
          <p:cNvSpPr txBox="1">
            <a:spLocks/>
          </p:cNvSpPr>
          <p:nvPr/>
        </p:nvSpPr>
        <p:spPr bwMode="auto">
          <a:xfrm>
            <a:off x="403970" y="1369195"/>
            <a:ext cx="853475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8C00"/>
              </a:buClr>
            </a:pPr>
            <a:r>
              <a:rPr lang="en-US" altLang="en-US" sz="2000" dirty="0"/>
              <a:t>The definitive certification for professionals in organizational change, transition and transformation roles.</a:t>
            </a:r>
          </a:p>
          <a:p>
            <a:pPr>
              <a:buClr>
                <a:srgbClr val="FF8C00"/>
              </a:buClr>
            </a:pPr>
            <a:r>
              <a:rPr lang="en-US" altLang="en-US" sz="2000" dirty="0"/>
              <a:t>Helping organizations and their people plan, implement, and effectively manage change.</a:t>
            </a:r>
          </a:p>
          <a:p>
            <a:pPr>
              <a:buClr>
                <a:srgbClr val="FF8C00"/>
              </a:buClr>
            </a:pPr>
            <a:r>
              <a:rPr lang="en-US" altLang="en-US" sz="2000" dirty="0"/>
              <a:t>Approved training courses available globally via APMG’s network of accredited training organizations (ATOs).</a:t>
            </a:r>
          </a:p>
          <a:p>
            <a:pPr>
              <a:buClr>
                <a:srgbClr val="FF8C00"/>
              </a:buClr>
            </a:pPr>
            <a:r>
              <a:rPr lang="en-US" altLang="en-US" sz="2000" dirty="0"/>
              <a:t>Foundation and Practitioner level certification available.</a:t>
            </a:r>
          </a:p>
          <a:p>
            <a:pPr>
              <a:buClr>
                <a:srgbClr val="FF8C00"/>
              </a:buClr>
            </a:pPr>
            <a:r>
              <a:rPr lang="en-US" altLang="en-US" sz="2000" dirty="0"/>
              <a:t>Certification process accredited by UKAS </a:t>
            </a:r>
          </a:p>
          <a:p>
            <a:pPr marL="0" indent="0">
              <a:buClr>
                <a:srgbClr val="FF8C00"/>
              </a:buClr>
              <a:buNone/>
            </a:pPr>
            <a:r>
              <a:rPr lang="en-US" altLang="en-US" sz="2000" dirty="0"/>
              <a:t>     (United Kingdom Accreditation Service).</a:t>
            </a:r>
            <a:endParaRPr lang="en-GB" altLang="en-US" sz="2000" dirty="0"/>
          </a:p>
        </p:txBody>
      </p:sp>
      <p:pic>
        <p:nvPicPr>
          <p:cNvPr id="2" name="Picture 1" descr="Change Management badge">
            <a:extLst>
              <a:ext uri="{FF2B5EF4-FFF2-40B4-BE49-F238E27FC236}">
                <a16:creationId xmlns:a16="http://schemas.microsoft.com/office/drawing/2014/main" id="{80D75F24-8219-6BB2-83B0-F6D07C9B9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404" y="1505914"/>
            <a:ext cx="2774626" cy="27746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1E79E5-19DC-A445-AC06-FAD0C272D5BA}"/>
              </a:ext>
            </a:extLst>
          </p:cNvPr>
          <p:cNvSpPr txBox="1"/>
          <p:nvPr/>
        </p:nvSpPr>
        <p:spPr bwMode="auto">
          <a:xfrm>
            <a:off x="4791075" y="2643188"/>
            <a:ext cx="2617788" cy="1603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spc="5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apmg-international.com</a:t>
            </a:r>
            <a:r>
              <a:rPr lang="en-GB" sz="800" b="1" spc="5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/</a:t>
            </a:r>
            <a:r>
              <a:rPr lang="en-GB" sz="800" b="1" spc="5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ShareYourSuccess</a:t>
            </a:r>
            <a:endParaRPr lang="en-GB" sz="800" b="1" spc="50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9440A-27F2-1642-963B-B8372AD41EEF}"/>
              </a:ext>
            </a:extLst>
          </p:cNvPr>
          <p:cNvSpPr txBox="1"/>
          <p:nvPr/>
        </p:nvSpPr>
        <p:spPr bwMode="auto">
          <a:xfrm>
            <a:off x="4791075" y="3787775"/>
            <a:ext cx="2617788" cy="2508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spc="5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#</a:t>
            </a:r>
            <a:r>
              <a:rPr lang="en-GB" sz="1700" b="1" spc="50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ShareYourSuccess</a:t>
            </a:r>
            <a:endParaRPr lang="en-GB" sz="1700" b="1" spc="50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F54F5-BA30-FF41-B0CF-CB00EA2BBA99}"/>
              </a:ext>
            </a:extLst>
          </p:cNvPr>
          <p:cNvSpPr txBox="1"/>
          <p:nvPr/>
        </p:nvSpPr>
        <p:spPr>
          <a:xfrm>
            <a:off x="315913" y="2593975"/>
            <a:ext cx="1304925" cy="212883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00" b="1" spc="160" dirty="0">
                <a:solidFill>
                  <a:srgbClr val="12B2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A9632-172A-4441-AA8E-D7DD832B7BEC}"/>
              </a:ext>
            </a:extLst>
          </p:cNvPr>
          <p:cNvSpPr txBox="1"/>
          <p:nvPr/>
        </p:nvSpPr>
        <p:spPr>
          <a:xfrm>
            <a:off x="1706563" y="2955925"/>
            <a:ext cx="2633662" cy="10001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600" b="1" spc="11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EASY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87CE9-9EE3-4841-994F-242985F1A266}"/>
              </a:ext>
            </a:extLst>
          </p:cNvPr>
          <p:cNvSpPr txBox="1"/>
          <p:nvPr/>
        </p:nvSpPr>
        <p:spPr>
          <a:xfrm>
            <a:off x="1687513" y="3917950"/>
            <a:ext cx="2574925" cy="80486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100" b="1" spc="6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STEPS</a:t>
            </a:r>
          </a:p>
        </p:txBody>
      </p:sp>
      <p:grpSp>
        <p:nvGrpSpPr>
          <p:cNvPr id="133" name="Rectangle 10">
            <a:extLst>
              <a:ext uri="{FF2B5EF4-FFF2-40B4-BE49-F238E27FC236}">
                <a16:creationId xmlns:a16="http://schemas.microsoft.com/office/drawing/2014/main" id="{BA6CCAEB-FEA9-B2B0-B616-365E24912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165100"/>
            <a:ext cx="12192000" cy="5867400"/>
            <a:chOff x="0" y="104"/>
            <a:chExt cx="7680" cy="3696"/>
          </a:xfrm>
        </p:grpSpPr>
        <p:pic>
          <p:nvPicPr>
            <p:cNvPr id="134" name="Rectangle 10">
              <a:extLst>
                <a:ext uri="{FF2B5EF4-FFF2-40B4-BE49-F238E27FC236}">
                  <a16:creationId xmlns:a16="http://schemas.microsoft.com/office/drawing/2014/main" id="{C53E5264-A8B2-4102-879E-F6D9D967C7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"/>
              <a:ext cx="7680" cy="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Text Box 10">
              <a:extLst>
                <a:ext uri="{FF2B5EF4-FFF2-40B4-BE49-F238E27FC236}">
                  <a16:creationId xmlns:a16="http://schemas.microsoft.com/office/drawing/2014/main" id="{BA532A98-1E41-B126-92DD-CCED4A02E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1"/>
              <a:ext cx="7680" cy="3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itchFamily="23" charset="0"/>
                  <a:ea typeface="Geneva" pitchFamily="23" charset="-128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51EBD1C-919A-CB5D-C901-E99649521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63" y="4999699"/>
            <a:ext cx="12192000" cy="1057275"/>
          </a:xfrm>
          <a:prstGeom prst="rect">
            <a:avLst/>
          </a:prstGeom>
          <a:solidFill>
            <a:srgbClr val="00206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F6AA105-0AF9-1C24-9D34-A9BC46340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797175"/>
            <a:ext cx="12192000" cy="977900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F8FCE1-9684-9772-D99B-4E88A4D3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848100"/>
            <a:ext cx="12192000" cy="1130300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2000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D7C8D10-1D08-8B1B-6C35-FF958AD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43100"/>
            <a:ext cx="12192000" cy="771525"/>
          </a:xfrm>
          <a:prstGeom prst="rect">
            <a:avLst/>
          </a:prstGeom>
          <a:gradFill flip="none" rotWithShape="1">
            <a:gsLst>
              <a:gs pos="0">
                <a:srgbClr val="002060">
                  <a:alpha val="20000"/>
                </a:srgb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3A07FB6-896E-7A26-421D-C213ED99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478088"/>
            <a:ext cx="5830888" cy="2516187"/>
          </a:xfrm>
          <a:prstGeom prst="rect">
            <a:avLst/>
          </a:prstGeom>
          <a:solidFill>
            <a:srgbClr val="00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E77863E-7F57-3C8C-B10E-C07C1D2F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3" y="2478088"/>
            <a:ext cx="5903912" cy="100012"/>
          </a:xfrm>
          <a:prstGeom prst="rect">
            <a:avLst/>
          </a:prstGeom>
          <a:solidFill>
            <a:srgbClr val="0B395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372A4E-93DE-5A02-1901-1EDBEB7E8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887913"/>
            <a:ext cx="5903913" cy="101600"/>
          </a:xfrm>
          <a:prstGeom prst="rect">
            <a:avLst/>
          </a:prstGeom>
          <a:solidFill>
            <a:srgbClr val="0B395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35444A1-EB52-7B26-E12C-14A046B1B465}"/>
              </a:ext>
            </a:extLst>
          </p:cNvPr>
          <p:cNvSpPr txBox="1"/>
          <p:nvPr/>
        </p:nvSpPr>
        <p:spPr>
          <a:xfrm>
            <a:off x="8613775" y="1974850"/>
            <a:ext cx="3559175" cy="55403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kern="0" spc="11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CREATE YOUR BADGE IN </a:t>
            </a:r>
          </a:p>
          <a:p>
            <a:pPr>
              <a:defRPr/>
            </a:pPr>
            <a:r>
              <a:rPr lang="en-US" kern="0" spc="11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THE APMG CANDIDATE </a:t>
            </a:r>
          </a:p>
          <a:p>
            <a:pPr>
              <a:defRPr/>
            </a:pPr>
            <a:r>
              <a:rPr lang="en-US" kern="0" spc="11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PORTAL</a:t>
            </a:r>
            <a:endParaRPr lang="en-US" spc="110" dirty="0">
              <a:solidFill>
                <a:schemeClr val="bg1"/>
              </a:solidFill>
              <a:latin typeface="Arial" panose="020B0604020202020204" pitchFamily="34" charset="0"/>
              <a:ea typeface="Geneva" panose="020B050303040404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C78F9F0-2731-DCDC-32A6-1F5FFF1D958B}"/>
              </a:ext>
            </a:extLst>
          </p:cNvPr>
          <p:cNvSpPr txBox="1"/>
          <p:nvPr/>
        </p:nvSpPr>
        <p:spPr>
          <a:xfrm>
            <a:off x="8905875" y="3014663"/>
            <a:ext cx="3006725" cy="500062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kern="0" spc="11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ACCEPT YOUR BADGE</a:t>
            </a:r>
            <a:br>
              <a:rPr lang="en-US" kern="0" spc="11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</a:br>
            <a:r>
              <a:rPr lang="en-US" kern="0" spc="11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IN CREDLY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17B08CD-16B6-9E2E-4FDD-58B7C22605B2}"/>
              </a:ext>
            </a:extLst>
          </p:cNvPr>
          <p:cNvSpPr txBox="1"/>
          <p:nvPr/>
        </p:nvSpPr>
        <p:spPr>
          <a:xfrm>
            <a:off x="8793163" y="3948113"/>
            <a:ext cx="2738437" cy="290512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kern="0" spc="110" dirty="0">
                <a:solidFill>
                  <a:schemeClr val="bg1"/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SHARE YOUR SUCCESS</a:t>
            </a:r>
          </a:p>
        </p:txBody>
      </p:sp>
      <p:grpSp>
        <p:nvGrpSpPr>
          <p:cNvPr id="146" name="Group 68">
            <a:extLst>
              <a:ext uri="{FF2B5EF4-FFF2-40B4-BE49-F238E27FC236}">
                <a16:creationId xmlns:a16="http://schemas.microsoft.com/office/drawing/2014/main" id="{E703682C-1D76-CF6B-C73C-67BF9084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402031">
            <a:off x="4059238" y="1298575"/>
            <a:ext cx="4497387" cy="4313238"/>
            <a:chOff x="5136889" y="1542044"/>
            <a:chExt cx="4107704" cy="3939919"/>
          </a:xfrm>
        </p:grpSpPr>
        <p:sp>
          <p:nvSpPr>
            <p:cNvPr id="147" name="Block Arc 146">
              <a:extLst>
                <a:ext uri="{FF2B5EF4-FFF2-40B4-BE49-F238E27FC236}">
                  <a16:creationId xmlns:a16="http://schemas.microsoft.com/office/drawing/2014/main" id="{2898330B-55FD-55F2-7071-2D87E3289D8B}"/>
                </a:ext>
              </a:extLst>
            </p:cNvPr>
            <p:cNvSpPr/>
            <p:nvPr userDrawn="1"/>
          </p:nvSpPr>
          <p:spPr>
            <a:xfrm rot="310654">
              <a:off x="5136889" y="1542044"/>
              <a:ext cx="3901984" cy="3939919"/>
            </a:xfrm>
            <a:prstGeom prst="blockArc">
              <a:avLst>
                <a:gd name="adj1" fmla="val 18983343"/>
                <a:gd name="adj2" fmla="val 610751"/>
                <a:gd name="adj3" fmla="val 5467"/>
              </a:avLst>
            </a:prstGeom>
            <a:gradFill>
              <a:gsLst>
                <a:gs pos="48000">
                  <a:schemeClr val="bg1">
                    <a:lumMod val="53000"/>
                    <a:lumOff val="47000"/>
                  </a:schemeClr>
                </a:gs>
                <a:gs pos="7000">
                  <a:schemeClr val="bg1">
                    <a:alpha val="75000"/>
                    <a:lumMod val="75000"/>
                    <a:lumOff val="25000"/>
                  </a:schemeClr>
                </a:gs>
                <a:gs pos="100000">
                  <a:schemeClr val="tx1">
                    <a:alpha val="74000"/>
                    <a:lumMod val="44000"/>
                    <a:lumOff val="5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779E3DD-1D3A-8035-E192-E36C483FE39D}"/>
                </a:ext>
              </a:extLst>
            </p:cNvPr>
            <p:cNvGrpSpPr/>
            <p:nvPr userDrawn="1"/>
          </p:nvGrpSpPr>
          <p:grpSpPr>
            <a:xfrm rot="416141">
              <a:off x="8140463" y="1898743"/>
              <a:ext cx="714631" cy="714632"/>
              <a:chOff x="4813353" y="1217376"/>
              <a:chExt cx="699911" cy="699911"/>
            </a:xfrm>
            <a:solidFill>
              <a:srgbClr val="FF0000"/>
            </a:solidFill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581FAC9-90AE-9AEC-F613-CF7010BD8A56}"/>
                  </a:ext>
                </a:extLst>
              </p:cNvPr>
              <p:cNvSpPr/>
              <p:nvPr/>
            </p:nvSpPr>
            <p:spPr>
              <a:xfrm>
                <a:off x="4813353" y="1217376"/>
                <a:ext cx="699911" cy="6999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E0515D39-5C60-AEAC-ECBD-0B86FF238684}"/>
                  </a:ext>
                </a:extLst>
              </p:cNvPr>
              <p:cNvSpPr/>
              <p:nvPr/>
            </p:nvSpPr>
            <p:spPr>
              <a:xfrm>
                <a:off x="4906486" y="1310506"/>
                <a:ext cx="513644" cy="513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F5828412-644A-842F-20B6-FB9F24C4246A}"/>
                </a:ext>
              </a:extLst>
            </p:cNvPr>
            <p:cNvGrpSpPr/>
            <p:nvPr userDrawn="1"/>
          </p:nvGrpSpPr>
          <p:grpSpPr>
            <a:xfrm rot="416141">
              <a:off x="8504443" y="3804606"/>
              <a:ext cx="714631" cy="714632"/>
              <a:chOff x="4797778" y="1162756"/>
              <a:chExt cx="699911" cy="699911"/>
            </a:xfrm>
            <a:solidFill>
              <a:srgbClr val="00B050"/>
            </a:solidFill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B1ED75C-0363-5A24-D3E4-C99CCBB5636E}"/>
                  </a:ext>
                </a:extLst>
              </p:cNvPr>
              <p:cNvSpPr/>
              <p:nvPr/>
            </p:nvSpPr>
            <p:spPr>
              <a:xfrm>
                <a:off x="4797778" y="1162756"/>
                <a:ext cx="699911" cy="6999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99A4A02-D266-308F-FC1A-A370D91B2289}"/>
                  </a:ext>
                </a:extLst>
              </p:cNvPr>
              <p:cNvSpPr/>
              <p:nvPr/>
            </p:nvSpPr>
            <p:spPr>
              <a:xfrm>
                <a:off x="4890911" y="1255889"/>
                <a:ext cx="513644" cy="513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031C088-BEDC-92FF-2892-72078C6AA15D}"/>
                </a:ext>
              </a:extLst>
            </p:cNvPr>
            <p:cNvGrpSpPr/>
            <p:nvPr userDrawn="1"/>
          </p:nvGrpSpPr>
          <p:grpSpPr>
            <a:xfrm rot="416141">
              <a:off x="8529962" y="2805663"/>
              <a:ext cx="714631" cy="714632"/>
              <a:chOff x="4813356" y="1182381"/>
              <a:chExt cx="699911" cy="699911"/>
            </a:xfrm>
            <a:solidFill>
              <a:srgbClr val="FF6600"/>
            </a:solidFill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E7C32522-4918-0819-2340-9DFE5E6E0688}"/>
                  </a:ext>
                </a:extLst>
              </p:cNvPr>
              <p:cNvSpPr/>
              <p:nvPr/>
            </p:nvSpPr>
            <p:spPr>
              <a:xfrm>
                <a:off x="4813356" y="1182381"/>
                <a:ext cx="699911" cy="6999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5E768CBF-F8FC-099F-B9F9-C4F5DF4EA693}"/>
                  </a:ext>
                </a:extLst>
              </p:cNvPr>
              <p:cNvSpPr/>
              <p:nvPr/>
            </p:nvSpPr>
            <p:spPr>
              <a:xfrm>
                <a:off x="4887416" y="1245074"/>
                <a:ext cx="513644" cy="513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E08B4E5-059F-A12B-9C3E-5421224FCB6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21197969">
              <a:off x="8338626" y="1986197"/>
              <a:ext cx="311739" cy="59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E23A038-8154-4125-595C-213B3F46645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21197969">
              <a:off x="8727812" y="2888404"/>
              <a:ext cx="330588" cy="59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F0A2CC1-7C33-656C-83C3-D3C2C7F8F2E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 rot="21197969">
              <a:off x="8741864" y="3892451"/>
              <a:ext cx="260991" cy="59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Grande" panose="020B0600040502020204" pitchFamily="34" charset="0"/>
                  <a:ea typeface="Geneva" panose="020B05030304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alt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0" name="Group 81">
            <a:extLst>
              <a:ext uri="{FF2B5EF4-FFF2-40B4-BE49-F238E27FC236}">
                <a16:creationId xmlns:a16="http://schemas.microsoft.com/office/drawing/2014/main" id="{5BB143E7-E0E2-78DC-8717-D37BB9D54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793162" y="4271419"/>
            <a:ext cx="2306249" cy="623888"/>
            <a:chOff x="4264626" y="9679160"/>
            <a:chExt cx="2988230" cy="808644"/>
          </a:xfrm>
        </p:grpSpPr>
        <p:pic>
          <p:nvPicPr>
            <p:cNvPr id="161" name="Picture 82" descr="Facebook logo">
              <a:extLst>
                <a:ext uri="{FF2B5EF4-FFF2-40B4-BE49-F238E27FC236}">
                  <a16:creationId xmlns:a16="http://schemas.microsoft.com/office/drawing/2014/main" id="{1AE39CD6-561A-C2A3-5400-B22792550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928" y="9767346"/>
              <a:ext cx="607685" cy="607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83" descr="LinkedIn logo">
              <a:extLst>
                <a:ext uri="{FF2B5EF4-FFF2-40B4-BE49-F238E27FC236}">
                  <a16:creationId xmlns:a16="http://schemas.microsoft.com/office/drawing/2014/main" id="{B022EBAC-E003-F34C-D8AC-F03B4A56E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626" y="9779640"/>
              <a:ext cx="607685" cy="607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85" descr="WhatsApp logo">
              <a:extLst>
                <a:ext uri="{FF2B5EF4-FFF2-40B4-BE49-F238E27FC236}">
                  <a16:creationId xmlns:a16="http://schemas.microsoft.com/office/drawing/2014/main" id="{9D2A8592-9FDF-67CA-122D-B4EBEAF42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130" y="9779640"/>
              <a:ext cx="607685" cy="607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86" descr="Social media logo">
              <a:extLst>
                <a:ext uri="{FF2B5EF4-FFF2-40B4-BE49-F238E27FC236}">
                  <a16:creationId xmlns:a16="http://schemas.microsoft.com/office/drawing/2014/main" id="{F334BA47-1D75-3958-12B0-E8A5DA052E2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12" y="9679160"/>
              <a:ext cx="808644" cy="808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5" name="Title 164">
            <a:extLst>
              <a:ext uri="{FF2B5EF4-FFF2-40B4-BE49-F238E27FC236}">
                <a16:creationId xmlns:a16="http://schemas.microsoft.com/office/drawing/2014/main" id="{3EF8A85B-3F61-7D12-E8B6-A671938C1E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1463" y="511175"/>
            <a:ext cx="5461000" cy="1168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SHOWCASE YOUR ACHIEVEMENT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DE30A31-CE05-7E2B-3EB9-7209187FEF6A}"/>
              </a:ext>
            </a:extLst>
          </p:cNvPr>
          <p:cNvSpPr txBox="1"/>
          <p:nvPr/>
        </p:nvSpPr>
        <p:spPr>
          <a:xfrm>
            <a:off x="6469063" y="596900"/>
            <a:ext cx="5226050" cy="10160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tabLst>
                <a:tab pos="706438" algn="l"/>
              </a:tabLst>
              <a:defRPr/>
            </a:pPr>
            <a:r>
              <a:rPr lang="en-GB" sz="2200" spc="3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SHARE YOUR CERTIFIED STATUS WITH AN APMG DIGITAL BADGE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767523F-9C76-3AE6-6D42-7BBB1EA89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561975"/>
            <a:ext cx="0" cy="111601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8" name="Group 91">
            <a:extLst>
              <a:ext uri="{FF2B5EF4-FFF2-40B4-BE49-F238E27FC236}">
                <a16:creationId xmlns:a16="http://schemas.microsoft.com/office/drawing/2014/main" id="{A601756F-243D-F9A5-65FD-FEAD2DA0A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29138" y="2432050"/>
            <a:ext cx="3133725" cy="3446463"/>
            <a:chOff x="2647950" y="2432050"/>
            <a:chExt cx="3133725" cy="3446463"/>
          </a:xfrm>
        </p:grpSpPr>
        <p:grpSp>
          <p:nvGrpSpPr>
            <p:cNvPr id="169" name="Group 89">
              <a:extLst>
                <a:ext uri="{FF2B5EF4-FFF2-40B4-BE49-F238E27FC236}">
                  <a16:creationId xmlns:a16="http://schemas.microsoft.com/office/drawing/2014/main" id="{028AE926-B5C0-95DB-6AB2-3532FD5F79B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647950" y="2432050"/>
              <a:ext cx="3133725" cy="3446463"/>
              <a:chOff x="804899" y="2306283"/>
              <a:chExt cx="3013259" cy="3073941"/>
            </a:xfrm>
          </p:grpSpPr>
          <p:grpSp>
            <p:nvGrpSpPr>
              <p:cNvPr id="171" name="Group 90">
                <a:extLst>
                  <a:ext uri="{FF2B5EF4-FFF2-40B4-BE49-F238E27FC236}">
                    <a16:creationId xmlns:a16="http://schemas.microsoft.com/office/drawing/2014/main" id="{2E2B9062-9280-75E2-4533-4CF3B308907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04899" y="2306283"/>
                <a:ext cx="3013259" cy="3073941"/>
                <a:chOff x="3727451" y="1295400"/>
                <a:chExt cx="4808538" cy="4905376"/>
              </a:xfrm>
            </p:grpSpPr>
            <p:grpSp>
              <p:nvGrpSpPr>
                <p:cNvPr id="176" name="Group 97">
                  <a:extLst>
                    <a:ext uri="{FF2B5EF4-FFF2-40B4-BE49-F238E27FC236}">
                      <a16:creationId xmlns:a16="http://schemas.microsoft.com/office/drawing/2014/main" id="{E1930C44-E2F5-09F8-D00B-647A656E26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74986" y="1295400"/>
                  <a:ext cx="4313466" cy="3702681"/>
                  <a:chOff x="3960810" y="1295400"/>
                  <a:chExt cx="4313466" cy="3702681"/>
                </a:xfrm>
              </p:grpSpPr>
              <p:sp>
                <p:nvSpPr>
                  <p:cNvPr id="244" name="Freeform 6">
                    <a:extLst>
                      <a:ext uri="{FF2B5EF4-FFF2-40B4-BE49-F238E27FC236}">
                        <a16:creationId xmlns:a16="http://schemas.microsoft.com/office/drawing/2014/main" id="{20D52842-7820-48DF-4195-5688D5EF1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1634" y="3986465"/>
                    <a:ext cx="1451818" cy="915097"/>
                  </a:xfrm>
                  <a:custGeom>
                    <a:avLst/>
                    <a:gdLst>
                      <a:gd name="T0" fmla="*/ 598 w 598"/>
                      <a:gd name="T1" fmla="*/ 377 h 377"/>
                      <a:gd name="T2" fmla="*/ 0 w 598"/>
                      <a:gd name="T3" fmla="*/ 377 h 377"/>
                      <a:gd name="T4" fmla="*/ 96 w 598"/>
                      <a:gd name="T5" fmla="*/ 102 h 377"/>
                      <a:gd name="T6" fmla="*/ 505 w 598"/>
                      <a:gd name="T7" fmla="*/ 95 h 377"/>
                      <a:gd name="T8" fmla="*/ 598 w 598"/>
                      <a:gd name="T9" fmla="*/ 377 h 3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8" h="377">
                        <a:moveTo>
                          <a:pt x="598" y="377"/>
                        </a:moveTo>
                        <a:cubicBezTo>
                          <a:pt x="0" y="377"/>
                          <a:pt x="0" y="377"/>
                          <a:pt x="0" y="377"/>
                        </a:cubicBezTo>
                        <a:cubicBezTo>
                          <a:pt x="0" y="377"/>
                          <a:pt x="96" y="351"/>
                          <a:pt x="96" y="102"/>
                        </a:cubicBezTo>
                        <a:cubicBezTo>
                          <a:pt x="96" y="20"/>
                          <a:pt x="505" y="0"/>
                          <a:pt x="505" y="95"/>
                        </a:cubicBezTo>
                        <a:cubicBezTo>
                          <a:pt x="505" y="354"/>
                          <a:pt x="598" y="377"/>
                          <a:pt x="598" y="377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Lucida Grande" panose="020B0600040502020204" pitchFamily="34" charset="0"/>
                      <a:ea typeface="Geneva" panose="020B0503030404040204" pitchFamily="34" charset="0"/>
                    </a:endParaRPr>
                  </a:p>
                </p:txBody>
              </p:sp>
              <p:sp>
                <p:nvSpPr>
                  <p:cNvPr id="245" name="Freeform 7">
                    <a:extLst>
                      <a:ext uri="{FF2B5EF4-FFF2-40B4-BE49-F238E27FC236}">
                        <a16:creationId xmlns:a16="http://schemas.microsoft.com/office/drawing/2014/main" id="{C53B031B-6887-9102-8B00-A2311AB95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9711" y="4901562"/>
                    <a:ext cx="1505409" cy="97159"/>
                  </a:xfrm>
                  <a:custGeom>
                    <a:avLst/>
                    <a:gdLst>
                      <a:gd name="T0" fmla="*/ 620 w 620"/>
                      <a:gd name="T1" fmla="*/ 30 h 40"/>
                      <a:gd name="T2" fmla="*/ 610 w 620"/>
                      <a:gd name="T3" fmla="*/ 40 h 40"/>
                      <a:gd name="T4" fmla="*/ 10 w 620"/>
                      <a:gd name="T5" fmla="*/ 40 h 40"/>
                      <a:gd name="T6" fmla="*/ 0 w 620"/>
                      <a:gd name="T7" fmla="*/ 30 h 40"/>
                      <a:gd name="T8" fmla="*/ 0 w 620"/>
                      <a:gd name="T9" fmla="*/ 10 h 40"/>
                      <a:gd name="T10" fmla="*/ 10 w 620"/>
                      <a:gd name="T11" fmla="*/ 0 h 40"/>
                      <a:gd name="T12" fmla="*/ 610 w 620"/>
                      <a:gd name="T13" fmla="*/ 0 h 40"/>
                      <a:gd name="T14" fmla="*/ 620 w 620"/>
                      <a:gd name="T15" fmla="*/ 10 h 40"/>
                      <a:gd name="T16" fmla="*/ 620 w 620"/>
                      <a:gd name="T17" fmla="*/ 3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20" h="40">
                        <a:moveTo>
                          <a:pt x="620" y="30"/>
                        </a:moveTo>
                        <a:cubicBezTo>
                          <a:pt x="620" y="36"/>
                          <a:pt x="616" y="40"/>
                          <a:pt x="610" y="40"/>
                        </a:cubicBezTo>
                        <a:cubicBezTo>
                          <a:pt x="10" y="40"/>
                          <a:pt x="10" y="40"/>
                          <a:pt x="10" y="40"/>
                        </a:cubicBezTo>
                        <a:cubicBezTo>
                          <a:pt x="4" y="40"/>
                          <a:pt x="0" y="36"/>
                          <a:pt x="0" y="3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4"/>
                          <a:pt x="4" y="0"/>
                          <a:pt x="10" y="0"/>
                        </a:cubicBezTo>
                        <a:cubicBezTo>
                          <a:pt x="610" y="0"/>
                          <a:pt x="610" y="0"/>
                          <a:pt x="610" y="0"/>
                        </a:cubicBezTo>
                        <a:cubicBezTo>
                          <a:pt x="616" y="0"/>
                          <a:pt x="620" y="4"/>
                          <a:pt x="620" y="10"/>
                        </a:cubicBezTo>
                        <a:lnTo>
                          <a:pt x="620" y="3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Lucida Grande" panose="020B0600040502020204" pitchFamily="34" charset="0"/>
                      <a:ea typeface="Geneva" panose="020B0503030404040204" pitchFamily="34" charset="0"/>
                    </a:endParaRPr>
                  </a:p>
                </p:txBody>
              </p:sp>
              <p:sp>
                <p:nvSpPr>
                  <p:cNvPr id="246" name="Freeform 8">
                    <a:extLst>
                      <a:ext uri="{FF2B5EF4-FFF2-40B4-BE49-F238E27FC236}">
                        <a16:creationId xmlns:a16="http://schemas.microsoft.com/office/drawing/2014/main" id="{DA759323-9FFF-82C1-C8A6-BCD783FED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0810" y="3861716"/>
                    <a:ext cx="4313464" cy="524556"/>
                  </a:xfrm>
                  <a:custGeom>
                    <a:avLst/>
                    <a:gdLst>
                      <a:gd name="T0" fmla="*/ 2147483646 w 1776"/>
                      <a:gd name="T1" fmla="*/ 2147483646 h 216"/>
                      <a:gd name="T2" fmla="*/ 2147483646 w 1776"/>
                      <a:gd name="T3" fmla="*/ 2147483646 h 216"/>
                      <a:gd name="T4" fmla="*/ 2147483646 w 1776"/>
                      <a:gd name="T5" fmla="*/ 2147483646 h 216"/>
                      <a:gd name="T6" fmla="*/ 0 w 1776"/>
                      <a:gd name="T7" fmla="*/ 2147483646 h 216"/>
                      <a:gd name="T8" fmla="*/ 0 w 1776"/>
                      <a:gd name="T9" fmla="*/ 0 h 216"/>
                      <a:gd name="T10" fmla="*/ 2147483646 w 1776"/>
                      <a:gd name="T11" fmla="*/ 0 h 216"/>
                      <a:gd name="T12" fmla="*/ 2147483646 w 1776"/>
                      <a:gd name="T13" fmla="*/ 2147483646 h 2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776" h="216">
                        <a:moveTo>
                          <a:pt x="1776" y="157"/>
                        </a:moveTo>
                        <a:cubicBezTo>
                          <a:pt x="1776" y="189"/>
                          <a:pt x="1748" y="216"/>
                          <a:pt x="1716" y="216"/>
                        </a:cubicBezTo>
                        <a:cubicBezTo>
                          <a:pt x="60" y="216"/>
                          <a:pt x="60" y="216"/>
                          <a:pt x="60" y="216"/>
                        </a:cubicBezTo>
                        <a:cubicBezTo>
                          <a:pt x="28" y="216"/>
                          <a:pt x="0" y="189"/>
                          <a:pt x="0" y="15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776" y="0"/>
                          <a:pt x="1776" y="0"/>
                          <a:pt x="1776" y="0"/>
                        </a:cubicBezTo>
                        <a:lnTo>
                          <a:pt x="1776" y="15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7" name="Freeform 9">
                    <a:extLst>
                      <a:ext uri="{FF2B5EF4-FFF2-40B4-BE49-F238E27FC236}">
                        <a16:creationId xmlns:a16="http://schemas.microsoft.com/office/drawing/2014/main" id="{99EE7E59-C72F-3B1A-12FC-A72542E14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0812" y="1295400"/>
                    <a:ext cx="4313464" cy="2566316"/>
                  </a:xfrm>
                  <a:custGeom>
                    <a:avLst/>
                    <a:gdLst>
                      <a:gd name="T0" fmla="*/ 2147483646 w 1776"/>
                      <a:gd name="T1" fmla="*/ 2147483646 h 1056"/>
                      <a:gd name="T2" fmla="*/ 2147483646 w 1776"/>
                      <a:gd name="T3" fmla="*/ 0 h 1056"/>
                      <a:gd name="T4" fmla="*/ 2147483646 w 1776"/>
                      <a:gd name="T5" fmla="*/ 0 h 1056"/>
                      <a:gd name="T6" fmla="*/ 0 w 1776"/>
                      <a:gd name="T7" fmla="*/ 2147483646 h 1056"/>
                      <a:gd name="T8" fmla="*/ 0 w 1776"/>
                      <a:gd name="T9" fmla="*/ 2147483646 h 1056"/>
                      <a:gd name="T10" fmla="*/ 2147483646 w 1776"/>
                      <a:gd name="T11" fmla="*/ 2147483646 h 1056"/>
                      <a:gd name="T12" fmla="*/ 2147483646 w 1776"/>
                      <a:gd name="T13" fmla="*/ 2147483646 h 10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776" h="1056">
                        <a:moveTo>
                          <a:pt x="1776" y="58"/>
                        </a:moveTo>
                        <a:cubicBezTo>
                          <a:pt x="1776" y="26"/>
                          <a:pt x="1748" y="0"/>
                          <a:pt x="1716" y="0"/>
                        </a:cubicBezTo>
                        <a:cubicBezTo>
                          <a:pt x="60" y="0"/>
                          <a:pt x="60" y="0"/>
                          <a:pt x="60" y="0"/>
                        </a:cubicBezTo>
                        <a:cubicBezTo>
                          <a:pt x="28" y="0"/>
                          <a:pt x="0" y="26"/>
                          <a:pt x="0" y="58"/>
                        </a:cubicBezTo>
                        <a:cubicBezTo>
                          <a:pt x="0" y="1056"/>
                          <a:pt x="0" y="1056"/>
                          <a:pt x="0" y="1056"/>
                        </a:cubicBezTo>
                        <a:cubicBezTo>
                          <a:pt x="1776" y="1056"/>
                          <a:pt x="1776" y="1056"/>
                          <a:pt x="1776" y="1056"/>
                        </a:cubicBezTo>
                        <a:lnTo>
                          <a:pt x="1776" y="5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8" name="Rectangle 10">
                    <a:extLst>
                      <a:ext uri="{FF2B5EF4-FFF2-40B4-BE49-F238E27FC236}">
                        <a16:creationId xmlns:a16="http://schemas.microsoft.com/office/drawing/2014/main" id="{FB781FC3-0A74-1DB2-3995-FD8E546316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0331" y="1426451"/>
                    <a:ext cx="4033911" cy="230469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Lucida Grande" panose="020B0600040502020204" pitchFamily="34" charset="0"/>
                      <a:ea typeface="Geneva" panose="020B0503030404040204" pitchFamily="34" charset="0"/>
                    </a:endParaRPr>
                  </a:p>
                </p:txBody>
              </p:sp>
              <p:sp>
                <p:nvSpPr>
                  <p:cNvPr id="249" name="Oval 16">
                    <a:extLst>
                      <a:ext uri="{FF2B5EF4-FFF2-40B4-BE49-F238E27FC236}">
                        <a16:creationId xmlns:a16="http://schemas.microsoft.com/office/drawing/2014/main" id="{A5DB2C05-FFD5-4841-EA99-31535ED2BF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56771" y="3968389"/>
                    <a:ext cx="321544" cy="318589"/>
                  </a:xfrm>
                  <a:prstGeom prst="ellipse">
                    <a:avLst/>
                  </a:prstGeom>
                  <a:solidFill>
                    <a:srgbClr val="1A1A1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Lucida Grande" panose="020B0600040502020204" pitchFamily="34" charset="0"/>
                        <a:ea typeface="Geneva" panose="020B050303040404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/>
                  </a:p>
                </p:txBody>
              </p:sp>
            </p:grpSp>
            <p:grpSp>
              <p:nvGrpSpPr>
                <p:cNvPr id="177" name="Group 98">
                  <a:extLst>
                    <a:ext uri="{FF2B5EF4-FFF2-40B4-BE49-F238E27FC236}">
                      <a16:creationId xmlns:a16="http://schemas.microsoft.com/office/drawing/2014/main" id="{2358FD6F-1576-9C48-0B07-4246138C4B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27451" y="5486400"/>
                  <a:ext cx="4808538" cy="714376"/>
                  <a:chOff x="3727451" y="5637212"/>
                  <a:chExt cx="4808538" cy="714376"/>
                </a:xfrm>
              </p:grpSpPr>
              <p:sp>
                <p:nvSpPr>
                  <p:cNvPr id="178" name="Freeform 39">
                    <a:extLst>
                      <a:ext uri="{FF2B5EF4-FFF2-40B4-BE49-F238E27FC236}">
                        <a16:creationId xmlns:a16="http://schemas.microsoft.com/office/drawing/2014/main" id="{3DF1B0E1-A3EE-23BC-12B8-4019BCBF78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27451" y="5637586"/>
                    <a:ext cx="4808538" cy="714002"/>
                  </a:xfrm>
                  <a:custGeom>
                    <a:avLst/>
                    <a:gdLst>
                      <a:gd name="T0" fmla="*/ 5663 w 5700"/>
                      <a:gd name="T1" fmla="*/ 844 h 844"/>
                      <a:gd name="T2" fmla="*/ 1772 w 5700"/>
                      <a:gd name="T3" fmla="*/ 785 h 844"/>
                      <a:gd name="T4" fmla="*/ 5433 w 5700"/>
                      <a:gd name="T5" fmla="*/ 605 h 844"/>
                      <a:gd name="T6" fmla="*/ 314 w 5700"/>
                      <a:gd name="T7" fmla="*/ 346 h 844"/>
                      <a:gd name="T8" fmla="*/ 5178 w 5700"/>
                      <a:gd name="T9" fmla="*/ 429 h 844"/>
                      <a:gd name="T10" fmla="*/ 3628 w 5700"/>
                      <a:gd name="T11" fmla="*/ 759 h 844"/>
                      <a:gd name="T12" fmla="*/ 1308 w 5700"/>
                      <a:gd name="T13" fmla="*/ 785 h 844"/>
                      <a:gd name="T14" fmla="*/ 823 w 5700"/>
                      <a:gd name="T15" fmla="*/ 197 h 844"/>
                      <a:gd name="T16" fmla="*/ 252 w 5700"/>
                      <a:gd name="T17" fmla="*/ 605 h 844"/>
                      <a:gd name="T18" fmla="*/ 473 w 5700"/>
                      <a:gd name="T19" fmla="*/ 764 h 844"/>
                      <a:gd name="T20" fmla="*/ 1242 w 5700"/>
                      <a:gd name="T21" fmla="*/ 654 h 844"/>
                      <a:gd name="T22" fmla="*/ 860 w 5700"/>
                      <a:gd name="T23" fmla="*/ 633 h 844"/>
                      <a:gd name="T24" fmla="*/ 4092 w 5700"/>
                      <a:gd name="T25" fmla="*/ 633 h 844"/>
                      <a:gd name="T26" fmla="*/ 2509 w 5700"/>
                      <a:gd name="T27" fmla="*/ 500 h 844"/>
                      <a:gd name="T28" fmla="*/ 4609 w 5700"/>
                      <a:gd name="T29" fmla="*/ 605 h 844"/>
                      <a:gd name="T30" fmla="*/ 2294 w 5700"/>
                      <a:gd name="T31" fmla="*/ 605 h 844"/>
                      <a:gd name="T32" fmla="*/ 679 w 5700"/>
                      <a:gd name="T33" fmla="*/ 605 h 844"/>
                      <a:gd name="T34" fmla="*/ 3861 w 5700"/>
                      <a:gd name="T35" fmla="*/ 480 h 844"/>
                      <a:gd name="T36" fmla="*/ 1348 w 5700"/>
                      <a:gd name="T37" fmla="*/ 590 h 844"/>
                      <a:gd name="T38" fmla="*/ 1809 w 5700"/>
                      <a:gd name="T39" fmla="*/ 480 h 844"/>
                      <a:gd name="T40" fmla="*/ 4000 w 5700"/>
                      <a:gd name="T41" fmla="*/ 606 h 844"/>
                      <a:gd name="T42" fmla="*/ 3264 w 5700"/>
                      <a:gd name="T43" fmla="*/ 606 h 844"/>
                      <a:gd name="T44" fmla="*/ 1412 w 5700"/>
                      <a:gd name="T45" fmla="*/ 601 h 844"/>
                      <a:gd name="T46" fmla="*/ 2832 w 5700"/>
                      <a:gd name="T47" fmla="*/ 454 h 844"/>
                      <a:gd name="T48" fmla="*/ 1402 w 5700"/>
                      <a:gd name="T49" fmla="*/ 454 h 844"/>
                      <a:gd name="T50" fmla="*/ 3312 w 5700"/>
                      <a:gd name="T51" fmla="*/ 455 h 844"/>
                      <a:gd name="T52" fmla="*/ 4858 w 5700"/>
                      <a:gd name="T53" fmla="*/ 455 h 844"/>
                      <a:gd name="T54" fmla="*/ 4765 w 5700"/>
                      <a:gd name="T55" fmla="*/ 450 h 844"/>
                      <a:gd name="T56" fmla="*/ 4348 w 5700"/>
                      <a:gd name="T57" fmla="*/ 334 h 844"/>
                      <a:gd name="T58" fmla="*/ 1643 w 5700"/>
                      <a:gd name="T59" fmla="*/ 454 h 844"/>
                      <a:gd name="T60" fmla="*/ 3546 w 5700"/>
                      <a:gd name="T61" fmla="*/ 454 h 844"/>
                      <a:gd name="T62" fmla="*/ 2238 w 5700"/>
                      <a:gd name="T63" fmla="*/ 455 h 844"/>
                      <a:gd name="T64" fmla="*/ 2622 w 5700"/>
                      <a:gd name="T65" fmla="*/ 432 h 844"/>
                      <a:gd name="T66" fmla="*/ 2884 w 5700"/>
                      <a:gd name="T67" fmla="*/ 213 h 844"/>
                      <a:gd name="T68" fmla="*/ 2524 w 5700"/>
                      <a:gd name="T69" fmla="*/ 195 h 844"/>
                      <a:gd name="T70" fmla="*/ 4953 w 5700"/>
                      <a:gd name="T71" fmla="*/ 220 h 844"/>
                      <a:gd name="T72" fmla="*/ 4613 w 5700"/>
                      <a:gd name="T73" fmla="*/ 309 h 844"/>
                      <a:gd name="T74" fmla="*/ 2046 w 5700"/>
                      <a:gd name="T75" fmla="*/ 309 h 844"/>
                      <a:gd name="T76" fmla="*/ 3216 w 5700"/>
                      <a:gd name="T77" fmla="*/ 309 h 844"/>
                      <a:gd name="T78" fmla="*/ 4024 w 5700"/>
                      <a:gd name="T79" fmla="*/ 309 h 844"/>
                      <a:gd name="T80" fmla="*/ 1838 w 5700"/>
                      <a:gd name="T81" fmla="*/ 195 h 844"/>
                      <a:gd name="T82" fmla="*/ 1220 w 5700"/>
                      <a:gd name="T83" fmla="*/ 309 h 844"/>
                      <a:gd name="T84" fmla="*/ 3635 w 5700"/>
                      <a:gd name="T85" fmla="*/ 218 h 844"/>
                      <a:gd name="T86" fmla="*/ 3298 w 5700"/>
                      <a:gd name="T87" fmla="*/ 289 h 844"/>
                      <a:gd name="T88" fmla="*/ 4419 w 5700"/>
                      <a:gd name="T89" fmla="*/ 168 h 844"/>
                      <a:gd name="T90" fmla="*/ 691 w 5700"/>
                      <a:gd name="T91" fmla="*/ 65 h 844"/>
                      <a:gd name="T92" fmla="*/ 2368 w 5700"/>
                      <a:gd name="T93" fmla="*/ 151 h 844"/>
                      <a:gd name="T94" fmla="*/ 3928 w 5700"/>
                      <a:gd name="T95" fmla="*/ 61 h 844"/>
                      <a:gd name="T96" fmla="*/ 4449 w 5700"/>
                      <a:gd name="T97" fmla="*/ 64 h 844"/>
                      <a:gd name="T98" fmla="*/ 768 w 5700"/>
                      <a:gd name="T99" fmla="*/ 62 h 844"/>
                      <a:gd name="T100" fmla="*/ 1765 w 5700"/>
                      <a:gd name="T101" fmla="*/ 171 h 844"/>
                      <a:gd name="T102" fmla="*/ 3735 w 5700"/>
                      <a:gd name="T103" fmla="*/ 168 h 844"/>
                      <a:gd name="T104" fmla="*/ 1404 w 5700"/>
                      <a:gd name="T105" fmla="*/ 166 h 844"/>
                      <a:gd name="T106" fmla="*/ 2710 w 5700"/>
                      <a:gd name="T107" fmla="*/ 149 h 844"/>
                      <a:gd name="T108" fmla="*/ 1347 w 5700"/>
                      <a:gd name="T109" fmla="*/ 146 h 844"/>
                      <a:gd name="T110" fmla="*/ 5210 w 5700"/>
                      <a:gd name="T111" fmla="*/ 726 h 844"/>
                      <a:gd name="T112" fmla="*/ 4475 w 5700"/>
                      <a:gd name="T113" fmla="*/ 758 h 844"/>
                      <a:gd name="T114" fmla="*/ 5139 w 5700"/>
                      <a:gd name="T115" fmla="*/ 785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700" h="844">
                        <a:moveTo>
                          <a:pt x="5663" y="844"/>
                        </a:moveTo>
                        <a:cubicBezTo>
                          <a:pt x="3789" y="844"/>
                          <a:pt x="1915" y="844"/>
                          <a:pt x="40" y="844"/>
                        </a:cubicBezTo>
                        <a:cubicBezTo>
                          <a:pt x="37" y="842"/>
                          <a:pt x="35" y="839"/>
                          <a:pt x="32" y="838"/>
                        </a:cubicBezTo>
                        <a:cubicBezTo>
                          <a:pt x="0" y="824"/>
                          <a:pt x="0" y="824"/>
                          <a:pt x="13" y="791"/>
                        </a:cubicBezTo>
                        <a:cubicBezTo>
                          <a:pt x="105" y="549"/>
                          <a:pt x="197" y="307"/>
                          <a:pt x="287" y="64"/>
                        </a:cubicBezTo>
                        <a:cubicBezTo>
                          <a:pt x="299" y="33"/>
                          <a:pt x="311" y="5"/>
                          <a:pt x="348" y="0"/>
                        </a:cubicBezTo>
                        <a:cubicBezTo>
                          <a:pt x="1997" y="0"/>
                          <a:pt x="3646" y="0"/>
                          <a:pt x="5295" y="0"/>
                        </a:cubicBezTo>
                        <a:cubicBezTo>
                          <a:pt x="5321" y="8"/>
                          <a:pt x="5341" y="18"/>
                          <a:pt x="5353" y="47"/>
                        </a:cubicBezTo>
                        <a:cubicBezTo>
                          <a:pt x="5463" y="295"/>
                          <a:pt x="5574" y="541"/>
                          <a:pt x="5685" y="788"/>
                        </a:cubicBezTo>
                        <a:cubicBezTo>
                          <a:pt x="5700" y="822"/>
                          <a:pt x="5700" y="822"/>
                          <a:pt x="5667" y="840"/>
                        </a:cubicBezTo>
                        <a:cubicBezTo>
                          <a:pt x="5666" y="840"/>
                          <a:pt x="5665" y="842"/>
                          <a:pt x="5663" y="844"/>
                        </a:cubicBezTo>
                        <a:close/>
                        <a:moveTo>
                          <a:pt x="2660" y="785"/>
                        </a:moveTo>
                        <a:cubicBezTo>
                          <a:pt x="2947" y="785"/>
                          <a:pt x="3235" y="785"/>
                          <a:pt x="3523" y="785"/>
                        </a:cubicBezTo>
                        <a:cubicBezTo>
                          <a:pt x="3530" y="785"/>
                          <a:pt x="3537" y="785"/>
                          <a:pt x="3543" y="785"/>
                        </a:cubicBezTo>
                        <a:cubicBezTo>
                          <a:pt x="3559" y="786"/>
                          <a:pt x="3566" y="781"/>
                          <a:pt x="3563" y="763"/>
                        </a:cubicBezTo>
                        <a:cubicBezTo>
                          <a:pt x="3557" y="731"/>
                          <a:pt x="3554" y="698"/>
                          <a:pt x="3549" y="666"/>
                        </a:cubicBezTo>
                        <a:cubicBezTo>
                          <a:pt x="3544" y="633"/>
                          <a:pt x="3544" y="633"/>
                          <a:pt x="3511" y="633"/>
                        </a:cubicBezTo>
                        <a:cubicBezTo>
                          <a:pt x="2942" y="633"/>
                          <a:pt x="2374" y="633"/>
                          <a:pt x="1806" y="633"/>
                        </a:cubicBezTo>
                        <a:cubicBezTo>
                          <a:pt x="1800" y="633"/>
                          <a:pt x="1793" y="632"/>
                          <a:pt x="1788" y="634"/>
                        </a:cubicBezTo>
                        <a:cubicBezTo>
                          <a:pt x="1782" y="637"/>
                          <a:pt x="1773" y="643"/>
                          <a:pt x="1772" y="649"/>
                        </a:cubicBezTo>
                        <a:cubicBezTo>
                          <a:pt x="1766" y="688"/>
                          <a:pt x="1762" y="727"/>
                          <a:pt x="1756" y="766"/>
                        </a:cubicBezTo>
                        <a:cubicBezTo>
                          <a:pt x="1754" y="780"/>
                          <a:pt x="1760" y="785"/>
                          <a:pt x="1772" y="785"/>
                        </a:cubicBezTo>
                        <a:cubicBezTo>
                          <a:pt x="1779" y="785"/>
                          <a:pt x="1787" y="785"/>
                          <a:pt x="1794" y="785"/>
                        </a:cubicBezTo>
                        <a:cubicBezTo>
                          <a:pt x="2083" y="785"/>
                          <a:pt x="2371" y="785"/>
                          <a:pt x="2660" y="785"/>
                        </a:cubicBezTo>
                        <a:close/>
                        <a:moveTo>
                          <a:pt x="5461" y="603"/>
                        </a:moveTo>
                        <a:cubicBezTo>
                          <a:pt x="5447" y="570"/>
                          <a:pt x="5432" y="540"/>
                          <a:pt x="5421" y="509"/>
                        </a:cubicBezTo>
                        <a:cubicBezTo>
                          <a:pt x="5413" y="485"/>
                          <a:pt x="5400" y="480"/>
                          <a:pt x="5377" y="480"/>
                        </a:cubicBezTo>
                        <a:cubicBezTo>
                          <a:pt x="5150" y="480"/>
                          <a:pt x="4924" y="480"/>
                          <a:pt x="4697" y="480"/>
                        </a:cubicBezTo>
                        <a:cubicBezTo>
                          <a:pt x="4692" y="480"/>
                          <a:pt x="4688" y="480"/>
                          <a:pt x="4683" y="480"/>
                        </a:cubicBezTo>
                        <a:cubicBezTo>
                          <a:pt x="4670" y="480"/>
                          <a:pt x="4665" y="485"/>
                          <a:pt x="4670" y="499"/>
                        </a:cubicBezTo>
                        <a:cubicBezTo>
                          <a:pt x="4678" y="525"/>
                          <a:pt x="4688" y="550"/>
                          <a:pt x="4694" y="577"/>
                        </a:cubicBezTo>
                        <a:cubicBezTo>
                          <a:pt x="4699" y="600"/>
                          <a:pt x="4711" y="606"/>
                          <a:pt x="4733" y="606"/>
                        </a:cubicBezTo>
                        <a:cubicBezTo>
                          <a:pt x="4966" y="605"/>
                          <a:pt x="5200" y="606"/>
                          <a:pt x="5433" y="605"/>
                        </a:cubicBezTo>
                        <a:cubicBezTo>
                          <a:pt x="5441" y="605"/>
                          <a:pt x="5449" y="604"/>
                          <a:pt x="5461" y="603"/>
                        </a:cubicBezTo>
                        <a:close/>
                        <a:moveTo>
                          <a:pt x="276" y="452"/>
                        </a:moveTo>
                        <a:cubicBezTo>
                          <a:pt x="288" y="453"/>
                          <a:pt x="297" y="454"/>
                          <a:pt x="306" y="454"/>
                        </a:cubicBezTo>
                        <a:cubicBezTo>
                          <a:pt x="471" y="454"/>
                          <a:pt x="636" y="454"/>
                          <a:pt x="802" y="454"/>
                        </a:cubicBezTo>
                        <a:cubicBezTo>
                          <a:pt x="809" y="454"/>
                          <a:pt x="816" y="455"/>
                          <a:pt x="823" y="453"/>
                        </a:cubicBezTo>
                        <a:cubicBezTo>
                          <a:pt x="828" y="451"/>
                          <a:pt x="835" y="447"/>
                          <a:pt x="836" y="443"/>
                        </a:cubicBezTo>
                        <a:cubicBezTo>
                          <a:pt x="847" y="409"/>
                          <a:pt x="856" y="374"/>
                          <a:pt x="866" y="337"/>
                        </a:cubicBezTo>
                        <a:cubicBezTo>
                          <a:pt x="854" y="336"/>
                          <a:pt x="845" y="334"/>
                          <a:pt x="836" y="334"/>
                        </a:cubicBezTo>
                        <a:cubicBezTo>
                          <a:pt x="674" y="334"/>
                          <a:pt x="511" y="334"/>
                          <a:pt x="349" y="334"/>
                        </a:cubicBezTo>
                        <a:cubicBezTo>
                          <a:pt x="342" y="334"/>
                          <a:pt x="335" y="334"/>
                          <a:pt x="329" y="336"/>
                        </a:cubicBezTo>
                        <a:cubicBezTo>
                          <a:pt x="323" y="337"/>
                          <a:pt x="316" y="341"/>
                          <a:pt x="314" y="346"/>
                        </a:cubicBezTo>
                        <a:cubicBezTo>
                          <a:pt x="301" y="380"/>
                          <a:pt x="289" y="413"/>
                          <a:pt x="276" y="452"/>
                        </a:cubicBezTo>
                        <a:close/>
                        <a:moveTo>
                          <a:pt x="5395" y="451"/>
                        </a:moveTo>
                        <a:cubicBezTo>
                          <a:pt x="5392" y="442"/>
                          <a:pt x="5390" y="436"/>
                          <a:pt x="5387" y="429"/>
                        </a:cubicBezTo>
                        <a:cubicBezTo>
                          <a:pt x="5357" y="359"/>
                          <a:pt x="5326" y="289"/>
                          <a:pt x="5297" y="218"/>
                        </a:cubicBezTo>
                        <a:cubicBezTo>
                          <a:pt x="5290" y="200"/>
                          <a:pt x="5279" y="195"/>
                          <a:pt x="5261" y="195"/>
                        </a:cubicBezTo>
                        <a:cubicBezTo>
                          <a:pt x="5184" y="195"/>
                          <a:pt x="5107" y="195"/>
                          <a:pt x="5029" y="195"/>
                        </a:cubicBezTo>
                        <a:cubicBezTo>
                          <a:pt x="5022" y="195"/>
                          <a:pt x="5015" y="196"/>
                          <a:pt x="5006" y="197"/>
                        </a:cubicBezTo>
                        <a:cubicBezTo>
                          <a:pt x="5013" y="215"/>
                          <a:pt x="5018" y="231"/>
                          <a:pt x="5024" y="246"/>
                        </a:cubicBezTo>
                        <a:cubicBezTo>
                          <a:pt x="5048" y="308"/>
                          <a:pt x="5048" y="308"/>
                          <a:pt x="5114" y="309"/>
                        </a:cubicBezTo>
                        <a:cubicBezTo>
                          <a:pt x="5127" y="309"/>
                          <a:pt x="5133" y="313"/>
                          <a:pt x="5137" y="325"/>
                        </a:cubicBezTo>
                        <a:cubicBezTo>
                          <a:pt x="5150" y="360"/>
                          <a:pt x="5166" y="394"/>
                          <a:pt x="5178" y="429"/>
                        </a:cubicBezTo>
                        <a:cubicBezTo>
                          <a:pt x="5184" y="449"/>
                          <a:pt x="5195" y="455"/>
                          <a:pt x="5215" y="455"/>
                        </a:cubicBezTo>
                        <a:cubicBezTo>
                          <a:pt x="5267" y="454"/>
                          <a:pt x="5320" y="454"/>
                          <a:pt x="5372" y="454"/>
                        </a:cubicBezTo>
                        <a:cubicBezTo>
                          <a:pt x="5380" y="454"/>
                          <a:pt x="5387" y="452"/>
                          <a:pt x="5395" y="451"/>
                        </a:cubicBezTo>
                        <a:close/>
                        <a:moveTo>
                          <a:pt x="3835" y="785"/>
                        </a:moveTo>
                        <a:cubicBezTo>
                          <a:pt x="3895" y="785"/>
                          <a:pt x="3956" y="785"/>
                          <a:pt x="4017" y="785"/>
                        </a:cubicBezTo>
                        <a:cubicBezTo>
                          <a:pt x="4033" y="785"/>
                          <a:pt x="4039" y="780"/>
                          <a:pt x="4035" y="762"/>
                        </a:cubicBezTo>
                        <a:cubicBezTo>
                          <a:pt x="4027" y="727"/>
                          <a:pt x="4019" y="691"/>
                          <a:pt x="4013" y="655"/>
                        </a:cubicBezTo>
                        <a:cubicBezTo>
                          <a:pt x="4010" y="639"/>
                          <a:pt x="4003" y="633"/>
                          <a:pt x="3988" y="633"/>
                        </a:cubicBezTo>
                        <a:cubicBezTo>
                          <a:pt x="3868" y="633"/>
                          <a:pt x="3749" y="633"/>
                          <a:pt x="3630" y="633"/>
                        </a:cubicBezTo>
                        <a:cubicBezTo>
                          <a:pt x="3615" y="633"/>
                          <a:pt x="3610" y="639"/>
                          <a:pt x="3613" y="654"/>
                        </a:cubicBezTo>
                        <a:cubicBezTo>
                          <a:pt x="3619" y="689"/>
                          <a:pt x="3625" y="724"/>
                          <a:pt x="3628" y="759"/>
                        </a:cubicBezTo>
                        <a:cubicBezTo>
                          <a:pt x="3630" y="779"/>
                          <a:pt x="3639" y="786"/>
                          <a:pt x="3659" y="785"/>
                        </a:cubicBezTo>
                        <a:cubicBezTo>
                          <a:pt x="3718" y="784"/>
                          <a:pt x="3776" y="785"/>
                          <a:pt x="3835" y="785"/>
                        </a:cubicBezTo>
                        <a:close/>
                        <a:moveTo>
                          <a:pt x="1484" y="785"/>
                        </a:moveTo>
                        <a:cubicBezTo>
                          <a:pt x="1544" y="785"/>
                          <a:pt x="1604" y="785"/>
                          <a:pt x="1664" y="785"/>
                        </a:cubicBezTo>
                        <a:cubicBezTo>
                          <a:pt x="1681" y="785"/>
                          <a:pt x="1689" y="780"/>
                          <a:pt x="1691" y="762"/>
                        </a:cubicBezTo>
                        <a:cubicBezTo>
                          <a:pt x="1694" y="725"/>
                          <a:pt x="1699" y="689"/>
                          <a:pt x="1705" y="653"/>
                        </a:cubicBezTo>
                        <a:cubicBezTo>
                          <a:pt x="1707" y="638"/>
                          <a:pt x="1702" y="633"/>
                          <a:pt x="1688" y="633"/>
                        </a:cubicBezTo>
                        <a:cubicBezTo>
                          <a:pt x="1568" y="633"/>
                          <a:pt x="1448" y="633"/>
                          <a:pt x="1328" y="633"/>
                        </a:cubicBezTo>
                        <a:cubicBezTo>
                          <a:pt x="1315" y="633"/>
                          <a:pt x="1308" y="639"/>
                          <a:pt x="1306" y="653"/>
                        </a:cubicBezTo>
                        <a:cubicBezTo>
                          <a:pt x="1300" y="688"/>
                          <a:pt x="1292" y="723"/>
                          <a:pt x="1286" y="759"/>
                        </a:cubicBezTo>
                        <a:cubicBezTo>
                          <a:pt x="1281" y="783"/>
                          <a:pt x="1282" y="785"/>
                          <a:pt x="1308" y="785"/>
                        </a:cubicBezTo>
                        <a:cubicBezTo>
                          <a:pt x="1367" y="785"/>
                          <a:pt x="1425" y="785"/>
                          <a:pt x="1484" y="785"/>
                        </a:cubicBezTo>
                        <a:close/>
                        <a:moveTo>
                          <a:pt x="823" y="197"/>
                        </a:moveTo>
                        <a:cubicBezTo>
                          <a:pt x="810" y="196"/>
                          <a:pt x="801" y="195"/>
                          <a:pt x="792" y="195"/>
                        </a:cubicBezTo>
                        <a:cubicBezTo>
                          <a:pt x="708" y="195"/>
                          <a:pt x="623" y="195"/>
                          <a:pt x="539" y="195"/>
                        </a:cubicBezTo>
                        <a:cubicBezTo>
                          <a:pt x="489" y="195"/>
                          <a:pt x="439" y="195"/>
                          <a:pt x="389" y="195"/>
                        </a:cubicBezTo>
                        <a:cubicBezTo>
                          <a:pt x="381" y="195"/>
                          <a:pt x="368" y="198"/>
                          <a:pt x="366" y="203"/>
                        </a:cubicBezTo>
                        <a:cubicBezTo>
                          <a:pt x="352" y="236"/>
                          <a:pt x="341" y="270"/>
                          <a:pt x="327" y="307"/>
                        </a:cubicBezTo>
                        <a:cubicBezTo>
                          <a:pt x="339" y="308"/>
                          <a:pt x="346" y="309"/>
                          <a:pt x="353" y="309"/>
                        </a:cubicBezTo>
                        <a:cubicBezTo>
                          <a:pt x="491" y="309"/>
                          <a:pt x="628" y="309"/>
                          <a:pt x="766" y="309"/>
                        </a:cubicBezTo>
                        <a:cubicBezTo>
                          <a:pt x="775" y="309"/>
                          <a:pt x="790" y="305"/>
                          <a:pt x="792" y="300"/>
                        </a:cubicBezTo>
                        <a:cubicBezTo>
                          <a:pt x="804" y="267"/>
                          <a:pt x="812" y="233"/>
                          <a:pt x="823" y="197"/>
                        </a:cubicBezTo>
                        <a:close/>
                        <a:moveTo>
                          <a:pt x="5275" y="168"/>
                        </a:moveTo>
                        <a:cubicBezTo>
                          <a:pt x="5262" y="138"/>
                          <a:pt x="5250" y="110"/>
                          <a:pt x="5239" y="81"/>
                        </a:cubicBezTo>
                        <a:cubicBezTo>
                          <a:pt x="5233" y="66"/>
                          <a:pt x="5223" y="61"/>
                          <a:pt x="5207" y="61"/>
                        </a:cubicBezTo>
                        <a:cubicBezTo>
                          <a:pt x="5074" y="61"/>
                          <a:pt x="4941" y="61"/>
                          <a:pt x="4808" y="61"/>
                        </a:cubicBezTo>
                        <a:cubicBezTo>
                          <a:pt x="4801" y="61"/>
                          <a:pt x="4794" y="63"/>
                          <a:pt x="4785" y="64"/>
                        </a:cubicBezTo>
                        <a:cubicBezTo>
                          <a:pt x="4795" y="93"/>
                          <a:pt x="4806" y="119"/>
                          <a:pt x="4813" y="146"/>
                        </a:cubicBezTo>
                        <a:cubicBezTo>
                          <a:pt x="4819" y="166"/>
                          <a:pt x="4830" y="171"/>
                          <a:pt x="4849" y="171"/>
                        </a:cubicBezTo>
                        <a:cubicBezTo>
                          <a:pt x="4982" y="170"/>
                          <a:pt x="5116" y="171"/>
                          <a:pt x="5249" y="171"/>
                        </a:cubicBezTo>
                        <a:cubicBezTo>
                          <a:pt x="5256" y="171"/>
                          <a:pt x="5264" y="169"/>
                          <a:pt x="5275" y="168"/>
                        </a:cubicBezTo>
                        <a:close/>
                        <a:moveTo>
                          <a:pt x="222" y="603"/>
                        </a:moveTo>
                        <a:cubicBezTo>
                          <a:pt x="234" y="604"/>
                          <a:pt x="243" y="605"/>
                          <a:pt x="252" y="605"/>
                        </a:cubicBezTo>
                        <a:cubicBezTo>
                          <a:pt x="321" y="606"/>
                          <a:pt x="389" y="605"/>
                          <a:pt x="458" y="605"/>
                        </a:cubicBezTo>
                        <a:cubicBezTo>
                          <a:pt x="503" y="605"/>
                          <a:pt x="547" y="605"/>
                          <a:pt x="592" y="606"/>
                        </a:cubicBezTo>
                        <a:cubicBezTo>
                          <a:pt x="608" y="606"/>
                          <a:pt x="617" y="600"/>
                          <a:pt x="621" y="583"/>
                        </a:cubicBezTo>
                        <a:cubicBezTo>
                          <a:pt x="628" y="555"/>
                          <a:pt x="637" y="527"/>
                          <a:pt x="646" y="499"/>
                        </a:cubicBezTo>
                        <a:cubicBezTo>
                          <a:pt x="651" y="485"/>
                          <a:pt x="646" y="480"/>
                          <a:pt x="633" y="480"/>
                        </a:cubicBezTo>
                        <a:cubicBezTo>
                          <a:pt x="516" y="480"/>
                          <a:pt x="400" y="480"/>
                          <a:pt x="283" y="481"/>
                        </a:cubicBezTo>
                        <a:cubicBezTo>
                          <a:pt x="276" y="481"/>
                          <a:pt x="265" y="485"/>
                          <a:pt x="263" y="490"/>
                        </a:cubicBezTo>
                        <a:cubicBezTo>
                          <a:pt x="248" y="526"/>
                          <a:pt x="236" y="563"/>
                          <a:pt x="222" y="603"/>
                        </a:cubicBezTo>
                        <a:close/>
                        <a:moveTo>
                          <a:pt x="312" y="785"/>
                        </a:moveTo>
                        <a:cubicBezTo>
                          <a:pt x="356" y="785"/>
                          <a:pt x="400" y="785"/>
                          <a:pt x="444" y="785"/>
                        </a:cubicBezTo>
                        <a:cubicBezTo>
                          <a:pt x="460" y="785"/>
                          <a:pt x="468" y="779"/>
                          <a:pt x="473" y="764"/>
                        </a:cubicBezTo>
                        <a:cubicBezTo>
                          <a:pt x="483" y="727"/>
                          <a:pt x="494" y="691"/>
                          <a:pt x="507" y="655"/>
                        </a:cubicBezTo>
                        <a:cubicBezTo>
                          <a:pt x="512" y="639"/>
                          <a:pt x="508" y="633"/>
                          <a:pt x="492" y="633"/>
                        </a:cubicBezTo>
                        <a:cubicBezTo>
                          <a:pt x="405" y="633"/>
                          <a:pt x="319" y="633"/>
                          <a:pt x="232" y="633"/>
                        </a:cubicBezTo>
                        <a:cubicBezTo>
                          <a:pt x="217" y="633"/>
                          <a:pt x="208" y="639"/>
                          <a:pt x="203" y="654"/>
                        </a:cubicBezTo>
                        <a:cubicBezTo>
                          <a:pt x="192" y="689"/>
                          <a:pt x="179" y="723"/>
                          <a:pt x="166" y="758"/>
                        </a:cubicBezTo>
                        <a:cubicBezTo>
                          <a:pt x="157" y="784"/>
                          <a:pt x="158" y="785"/>
                          <a:pt x="187" y="785"/>
                        </a:cubicBezTo>
                        <a:cubicBezTo>
                          <a:pt x="229" y="785"/>
                          <a:pt x="270" y="785"/>
                          <a:pt x="312" y="785"/>
                        </a:cubicBezTo>
                        <a:close/>
                        <a:moveTo>
                          <a:pt x="1058" y="785"/>
                        </a:moveTo>
                        <a:cubicBezTo>
                          <a:pt x="1103" y="785"/>
                          <a:pt x="1148" y="784"/>
                          <a:pt x="1192" y="785"/>
                        </a:cubicBezTo>
                        <a:cubicBezTo>
                          <a:pt x="1209" y="785"/>
                          <a:pt x="1217" y="779"/>
                          <a:pt x="1220" y="762"/>
                        </a:cubicBezTo>
                        <a:cubicBezTo>
                          <a:pt x="1226" y="726"/>
                          <a:pt x="1233" y="690"/>
                          <a:pt x="1242" y="654"/>
                        </a:cubicBezTo>
                        <a:cubicBezTo>
                          <a:pt x="1245" y="639"/>
                          <a:pt x="1241" y="633"/>
                          <a:pt x="1226" y="633"/>
                        </a:cubicBezTo>
                        <a:cubicBezTo>
                          <a:pt x="1138" y="633"/>
                          <a:pt x="1050" y="633"/>
                          <a:pt x="962" y="633"/>
                        </a:cubicBezTo>
                        <a:cubicBezTo>
                          <a:pt x="948" y="633"/>
                          <a:pt x="941" y="640"/>
                          <a:pt x="938" y="654"/>
                        </a:cubicBezTo>
                        <a:cubicBezTo>
                          <a:pt x="930" y="690"/>
                          <a:pt x="921" y="727"/>
                          <a:pt x="911" y="762"/>
                        </a:cubicBezTo>
                        <a:cubicBezTo>
                          <a:pt x="906" y="780"/>
                          <a:pt x="912" y="785"/>
                          <a:pt x="929" y="785"/>
                        </a:cubicBezTo>
                        <a:cubicBezTo>
                          <a:pt x="972" y="785"/>
                          <a:pt x="1015" y="785"/>
                          <a:pt x="1058" y="785"/>
                        </a:cubicBezTo>
                        <a:close/>
                        <a:moveTo>
                          <a:pt x="686" y="785"/>
                        </a:moveTo>
                        <a:cubicBezTo>
                          <a:pt x="730" y="785"/>
                          <a:pt x="774" y="785"/>
                          <a:pt x="818" y="785"/>
                        </a:cubicBezTo>
                        <a:cubicBezTo>
                          <a:pt x="833" y="785"/>
                          <a:pt x="842" y="780"/>
                          <a:pt x="846" y="764"/>
                        </a:cubicBezTo>
                        <a:cubicBezTo>
                          <a:pt x="855" y="727"/>
                          <a:pt x="864" y="690"/>
                          <a:pt x="875" y="653"/>
                        </a:cubicBezTo>
                        <a:cubicBezTo>
                          <a:pt x="878" y="639"/>
                          <a:pt x="875" y="633"/>
                          <a:pt x="860" y="633"/>
                        </a:cubicBezTo>
                        <a:cubicBezTo>
                          <a:pt x="772" y="633"/>
                          <a:pt x="684" y="633"/>
                          <a:pt x="596" y="633"/>
                        </a:cubicBezTo>
                        <a:cubicBezTo>
                          <a:pt x="582" y="633"/>
                          <a:pt x="575" y="639"/>
                          <a:pt x="571" y="653"/>
                        </a:cubicBezTo>
                        <a:cubicBezTo>
                          <a:pt x="561" y="689"/>
                          <a:pt x="549" y="725"/>
                          <a:pt x="539" y="760"/>
                        </a:cubicBezTo>
                        <a:cubicBezTo>
                          <a:pt x="532" y="782"/>
                          <a:pt x="533" y="785"/>
                          <a:pt x="556" y="785"/>
                        </a:cubicBezTo>
                        <a:cubicBezTo>
                          <a:pt x="599" y="785"/>
                          <a:pt x="643" y="785"/>
                          <a:pt x="686" y="785"/>
                        </a:cubicBezTo>
                        <a:close/>
                        <a:moveTo>
                          <a:pt x="4260" y="785"/>
                        </a:moveTo>
                        <a:cubicBezTo>
                          <a:pt x="4304" y="785"/>
                          <a:pt x="4348" y="785"/>
                          <a:pt x="4391" y="785"/>
                        </a:cubicBezTo>
                        <a:cubicBezTo>
                          <a:pt x="4407" y="785"/>
                          <a:pt x="4415" y="782"/>
                          <a:pt x="4409" y="763"/>
                        </a:cubicBezTo>
                        <a:cubicBezTo>
                          <a:pt x="4398" y="726"/>
                          <a:pt x="4389" y="689"/>
                          <a:pt x="4380" y="651"/>
                        </a:cubicBezTo>
                        <a:cubicBezTo>
                          <a:pt x="4377" y="638"/>
                          <a:pt x="4370" y="633"/>
                          <a:pt x="4358" y="633"/>
                        </a:cubicBezTo>
                        <a:cubicBezTo>
                          <a:pt x="4269" y="633"/>
                          <a:pt x="4180" y="633"/>
                          <a:pt x="4092" y="633"/>
                        </a:cubicBezTo>
                        <a:cubicBezTo>
                          <a:pt x="4077" y="633"/>
                          <a:pt x="4074" y="639"/>
                          <a:pt x="4077" y="653"/>
                        </a:cubicBezTo>
                        <a:cubicBezTo>
                          <a:pt x="4086" y="689"/>
                          <a:pt x="4094" y="725"/>
                          <a:pt x="4101" y="761"/>
                        </a:cubicBezTo>
                        <a:cubicBezTo>
                          <a:pt x="4104" y="780"/>
                          <a:pt x="4114" y="785"/>
                          <a:pt x="4132" y="785"/>
                        </a:cubicBezTo>
                        <a:cubicBezTo>
                          <a:pt x="4174" y="784"/>
                          <a:pt x="4217" y="785"/>
                          <a:pt x="4260" y="785"/>
                        </a:cubicBezTo>
                        <a:close/>
                        <a:moveTo>
                          <a:pt x="2659" y="605"/>
                        </a:moveTo>
                        <a:cubicBezTo>
                          <a:pt x="2699" y="605"/>
                          <a:pt x="2740" y="606"/>
                          <a:pt x="2781" y="605"/>
                        </a:cubicBezTo>
                        <a:cubicBezTo>
                          <a:pt x="2809" y="605"/>
                          <a:pt x="2809" y="605"/>
                          <a:pt x="2808" y="578"/>
                        </a:cubicBezTo>
                        <a:cubicBezTo>
                          <a:pt x="2808" y="553"/>
                          <a:pt x="2806" y="527"/>
                          <a:pt x="2807" y="502"/>
                        </a:cubicBezTo>
                        <a:cubicBezTo>
                          <a:pt x="2807" y="487"/>
                          <a:pt x="2801" y="480"/>
                          <a:pt x="2786" y="480"/>
                        </a:cubicBezTo>
                        <a:cubicBezTo>
                          <a:pt x="2700" y="480"/>
                          <a:pt x="2615" y="480"/>
                          <a:pt x="2530" y="480"/>
                        </a:cubicBezTo>
                        <a:cubicBezTo>
                          <a:pt x="2516" y="480"/>
                          <a:pt x="2509" y="485"/>
                          <a:pt x="2509" y="500"/>
                        </a:cubicBezTo>
                        <a:cubicBezTo>
                          <a:pt x="2510" y="527"/>
                          <a:pt x="2510" y="555"/>
                          <a:pt x="2508" y="582"/>
                        </a:cubicBezTo>
                        <a:cubicBezTo>
                          <a:pt x="2507" y="600"/>
                          <a:pt x="2514" y="606"/>
                          <a:pt x="2531" y="606"/>
                        </a:cubicBezTo>
                        <a:cubicBezTo>
                          <a:pt x="2573" y="605"/>
                          <a:pt x="2616" y="605"/>
                          <a:pt x="2659" y="605"/>
                        </a:cubicBezTo>
                        <a:close/>
                        <a:moveTo>
                          <a:pt x="4638" y="603"/>
                        </a:moveTo>
                        <a:cubicBezTo>
                          <a:pt x="4625" y="563"/>
                          <a:pt x="4615" y="526"/>
                          <a:pt x="4602" y="490"/>
                        </a:cubicBezTo>
                        <a:cubicBezTo>
                          <a:pt x="4601" y="485"/>
                          <a:pt x="4591" y="481"/>
                          <a:pt x="4584" y="481"/>
                        </a:cubicBezTo>
                        <a:cubicBezTo>
                          <a:pt x="4497" y="480"/>
                          <a:pt x="4410" y="480"/>
                          <a:pt x="4323" y="480"/>
                        </a:cubicBezTo>
                        <a:cubicBezTo>
                          <a:pt x="4309" y="480"/>
                          <a:pt x="4306" y="487"/>
                          <a:pt x="4310" y="500"/>
                        </a:cubicBezTo>
                        <a:cubicBezTo>
                          <a:pt x="4317" y="525"/>
                          <a:pt x="4325" y="551"/>
                          <a:pt x="4329" y="577"/>
                        </a:cubicBezTo>
                        <a:cubicBezTo>
                          <a:pt x="4333" y="599"/>
                          <a:pt x="4344" y="606"/>
                          <a:pt x="4366" y="606"/>
                        </a:cubicBezTo>
                        <a:cubicBezTo>
                          <a:pt x="4447" y="605"/>
                          <a:pt x="4528" y="606"/>
                          <a:pt x="4609" y="605"/>
                        </a:cubicBezTo>
                        <a:cubicBezTo>
                          <a:pt x="4618" y="605"/>
                          <a:pt x="4626" y="604"/>
                          <a:pt x="4638" y="603"/>
                        </a:cubicBezTo>
                        <a:close/>
                        <a:moveTo>
                          <a:pt x="2294" y="605"/>
                        </a:moveTo>
                        <a:cubicBezTo>
                          <a:pt x="2337" y="605"/>
                          <a:pt x="2379" y="605"/>
                          <a:pt x="2422" y="606"/>
                        </a:cubicBezTo>
                        <a:cubicBezTo>
                          <a:pt x="2437" y="606"/>
                          <a:pt x="2445" y="601"/>
                          <a:pt x="2444" y="584"/>
                        </a:cubicBezTo>
                        <a:cubicBezTo>
                          <a:pt x="2444" y="556"/>
                          <a:pt x="2445" y="529"/>
                          <a:pt x="2446" y="502"/>
                        </a:cubicBezTo>
                        <a:cubicBezTo>
                          <a:pt x="2447" y="486"/>
                          <a:pt x="2442" y="480"/>
                          <a:pt x="2426" y="480"/>
                        </a:cubicBezTo>
                        <a:cubicBezTo>
                          <a:pt x="2341" y="480"/>
                          <a:pt x="2256" y="480"/>
                          <a:pt x="2171" y="480"/>
                        </a:cubicBezTo>
                        <a:cubicBezTo>
                          <a:pt x="2155" y="480"/>
                          <a:pt x="2150" y="487"/>
                          <a:pt x="2149" y="502"/>
                        </a:cubicBezTo>
                        <a:cubicBezTo>
                          <a:pt x="2148" y="529"/>
                          <a:pt x="2146" y="556"/>
                          <a:pt x="2143" y="583"/>
                        </a:cubicBezTo>
                        <a:cubicBezTo>
                          <a:pt x="2142" y="600"/>
                          <a:pt x="2148" y="606"/>
                          <a:pt x="2164" y="606"/>
                        </a:cubicBezTo>
                        <a:cubicBezTo>
                          <a:pt x="2208" y="605"/>
                          <a:pt x="2251" y="605"/>
                          <a:pt x="2294" y="605"/>
                        </a:cubicBezTo>
                        <a:close/>
                        <a:moveTo>
                          <a:pt x="3024" y="605"/>
                        </a:moveTo>
                        <a:cubicBezTo>
                          <a:pt x="3067" y="605"/>
                          <a:pt x="3110" y="606"/>
                          <a:pt x="3153" y="605"/>
                        </a:cubicBezTo>
                        <a:cubicBezTo>
                          <a:pt x="3164" y="605"/>
                          <a:pt x="3176" y="607"/>
                          <a:pt x="3174" y="589"/>
                        </a:cubicBezTo>
                        <a:cubicBezTo>
                          <a:pt x="3171" y="559"/>
                          <a:pt x="3168" y="529"/>
                          <a:pt x="3166" y="500"/>
                        </a:cubicBezTo>
                        <a:cubicBezTo>
                          <a:pt x="3166" y="487"/>
                          <a:pt x="3160" y="480"/>
                          <a:pt x="3147" y="480"/>
                        </a:cubicBezTo>
                        <a:cubicBezTo>
                          <a:pt x="3060" y="480"/>
                          <a:pt x="2974" y="480"/>
                          <a:pt x="2887" y="480"/>
                        </a:cubicBezTo>
                        <a:cubicBezTo>
                          <a:pt x="2874" y="480"/>
                          <a:pt x="2869" y="487"/>
                          <a:pt x="2870" y="500"/>
                        </a:cubicBezTo>
                        <a:cubicBezTo>
                          <a:pt x="2872" y="528"/>
                          <a:pt x="2873" y="556"/>
                          <a:pt x="2873" y="584"/>
                        </a:cubicBezTo>
                        <a:cubicBezTo>
                          <a:pt x="2873" y="601"/>
                          <a:pt x="2880" y="606"/>
                          <a:pt x="2896" y="606"/>
                        </a:cubicBezTo>
                        <a:cubicBezTo>
                          <a:pt x="2938" y="605"/>
                          <a:pt x="2981" y="605"/>
                          <a:pt x="3024" y="605"/>
                        </a:cubicBezTo>
                        <a:close/>
                        <a:moveTo>
                          <a:pt x="679" y="605"/>
                        </a:moveTo>
                        <a:cubicBezTo>
                          <a:pt x="708" y="605"/>
                          <a:pt x="731" y="605"/>
                          <a:pt x="754" y="605"/>
                        </a:cubicBezTo>
                        <a:cubicBezTo>
                          <a:pt x="821" y="605"/>
                          <a:pt x="889" y="605"/>
                          <a:pt x="956" y="606"/>
                        </a:cubicBezTo>
                        <a:cubicBezTo>
                          <a:pt x="973" y="606"/>
                          <a:pt x="983" y="601"/>
                          <a:pt x="986" y="582"/>
                        </a:cubicBezTo>
                        <a:cubicBezTo>
                          <a:pt x="991" y="555"/>
                          <a:pt x="998" y="528"/>
                          <a:pt x="1006" y="501"/>
                        </a:cubicBezTo>
                        <a:cubicBezTo>
                          <a:pt x="1010" y="487"/>
                          <a:pt x="1007" y="480"/>
                          <a:pt x="992" y="480"/>
                        </a:cubicBezTo>
                        <a:cubicBezTo>
                          <a:pt x="905" y="480"/>
                          <a:pt x="819" y="480"/>
                          <a:pt x="732" y="481"/>
                        </a:cubicBezTo>
                        <a:cubicBezTo>
                          <a:pt x="725" y="481"/>
                          <a:pt x="715" y="486"/>
                          <a:pt x="713" y="491"/>
                        </a:cubicBezTo>
                        <a:cubicBezTo>
                          <a:pt x="701" y="527"/>
                          <a:pt x="691" y="564"/>
                          <a:pt x="679" y="605"/>
                        </a:cubicBezTo>
                        <a:close/>
                        <a:moveTo>
                          <a:pt x="3905" y="603"/>
                        </a:moveTo>
                        <a:cubicBezTo>
                          <a:pt x="3899" y="567"/>
                          <a:pt x="3891" y="534"/>
                          <a:pt x="3886" y="500"/>
                        </a:cubicBezTo>
                        <a:cubicBezTo>
                          <a:pt x="3883" y="484"/>
                          <a:pt x="3876" y="480"/>
                          <a:pt x="3861" y="480"/>
                        </a:cubicBezTo>
                        <a:cubicBezTo>
                          <a:pt x="3839" y="480"/>
                          <a:pt x="3817" y="480"/>
                          <a:pt x="3795" y="480"/>
                        </a:cubicBezTo>
                        <a:cubicBezTo>
                          <a:pt x="3734" y="480"/>
                          <a:pt x="3672" y="480"/>
                          <a:pt x="3610" y="480"/>
                        </a:cubicBezTo>
                        <a:cubicBezTo>
                          <a:pt x="3594" y="480"/>
                          <a:pt x="3586" y="483"/>
                          <a:pt x="3590" y="502"/>
                        </a:cubicBezTo>
                        <a:cubicBezTo>
                          <a:pt x="3596" y="527"/>
                          <a:pt x="3600" y="553"/>
                          <a:pt x="3601" y="579"/>
                        </a:cubicBezTo>
                        <a:cubicBezTo>
                          <a:pt x="3603" y="602"/>
                          <a:pt x="3614" y="606"/>
                          <a:pt x="3634" y="606"/>
                        </a:cubicBezTo>
                        <a:cubicBezTo>
                          <a:pt x="3715" y="605"/>
                          <a:pt x="3797" y="606"/>
                          <a:pt x="3879" y="605"/>
                        </a:cubicBezTo>
                        <a:cubicBezTo>
                          <a:pt x="3887" y="605"/>
                          <a:pt x="3895" y="604"/>
                          <a:pt x="3905" y="603"/>
                        </a:cubicBezTo>
                        <a:close/>
                        <a:moveTo>
                          <a:pt x="1046" y="600"/>
                        </a:moveTo>
                        <a:cubicBezTo>
                          <a:pt x="1051" y="603"/>
                          <a:pt x="1052" y="604"/>
                          <a:pt x="1053" y="604"/>
                        </a:cubicBezTo>
                        <a:cubicBezTo>
                          <a:pt x="1147" y="604"/>
                          <a:pt x="1240" y="605"/>
                          <a:pt x="1333" y="604"/>
                        </a:cubicBezTo>
                        <a:cubicBezTo>
                          <a:pt x="1338" y="604"/>
                          <a:pt x="1346" y="596"/>
                          <a:pt x="1348" y="590"/>
                        </a:cubicBezTo>
                        <a:cubicBezTo>
                          <a:pt x="1355" y="559"/>
                          <a:pt x="1359" y="528"/>
                          <a:pt x="1366" y="498"/>
                        </a:cubicBezTo>
                        <a:cubicBezTo>
                          <a:pt x="1369" y="485"/>
                          <a:pt x="1364" y="480"/>
                          <a:pt x="1353" y="480"/>
                        </a:cubicBezTo>
                        <a:cubicBezTo>
                          <a:pt x="1265" y="480"/>
                          <a:pt x="1177" y="480"/>
                          <a:pt x="1089" y="481"/>
                        </a:cubicBezTo>
                        <a:cubicBezTo>
                          <a:pt x="1083" y="481"/>
                          <a:pt x="1074" y="487"/>
                          <a:pt x="1073" y="492"/>
                        </a:cubicBezTo>
                        <a:cubicBezTo>
                          <a:pt x="1063" y="528"/>
                          <a:pt x="1055" y="564"/>
                          <a:pt x="1046" y="600"/>
                        </a:cubicBezTo>
                        <a:close/>
                        <a:moveTo>
                          <a:pt x="1926" y="605"/>
                        </a:moveTo>
                        <a:cubicBezTo>
                          <a:pt x="1969" y="605"/>
                          <a:pt x="2012" y="605"/>
                          <a:pt x="2056" y="606"/>
                        </a:cubicBezTo>
                        <a:cubicBezTo>
                          <a:pt x="2071" y="606"/>
                          <a:pt x="2079" y="601"/>
                          <a:pt x="2079" y="584"/>
                        </a:cubicBezTo>
                        <a:cubicBezTo>
                          <a:pt x="2080" y="555"/>
                          <a:pt x="2083" y="527"/>
                          <a:pt x="2086" y="498"/>
                        </a:cubicBezTo>
                        <a:cubicBezTo>
                          <a:pt x="2087" y="485"/>
                          <a:pt x="2082" y="480"/>
                          <a:pt x="2069" y="480"/>
                        </a:cubicBezTo>
                        <a:cubicBezTo>
                          <a:pt x="1983" y="480"/>
                          <a:pt x="1896" y="480"/>
                          <a:pt x="1809" y="480"/>
                        </a:cubicBezTo>
                        <a:cubicBezTo>
                          <a:pt x="1796" y="480"/>
                          <a:pt x="1791" y="487"/>
                          <a:pt x="1789" y="499"/>
                        </a:cubicBezTo>
                        <a:cubicBezTo>
                          <a:pt x="1787" y="528"/>
                          <a:pt x="1784" y="556"/>
                          <a:pt x="1779" y="585"/>
                        </a:cubicBezTo>
                        <a:cubicBezTo>
                          <a:pt x="1776" y="602"/>
                          <a:pt x="1783" y="606"/>
                          <a:pt x="1798" y="606"/>
                        </a:cubicBezTo>
                        <a:cubicBezTo>
                          <a:pt x="1841" y="605"/>
                          <a:pt x="1883" y="605"/>
                          <a:pt x="1926" y="605"/>
                        </a:cubicBezTo>
                        <a:close/>
                        <a:moveTo>
                          <a:pt x="4272" y="603"/>
                        </a:moveTo>
                        <a:cubicBezTo>
                          <a:pt x="4262" y="564"/>
                          <a:pt x="4253" y="527"/>
                          <a:pt x="4243" y="491"/>
                        </a:cubicBezTo>
                        <a:cubicBezTo>
                          <a:pt x="4241" y="486"/>
                          <a:pt x="4231" y="481"/>
                          <a:pt x="4225" y="481"/>
                        </a:cubicBezTo>
                        <a:cubicBezTo>
                          <a:pt x="4138" y="480"/>
                          <a:pt x="4051" y="480"/>
                          <a:pt x="3963" y="480"/>
                        </a:cubicBezTo>
                        <a:cubicBezTo>
                          <a:pt x="3950" y="480"/>
                          <a:pt x="3947" y="486"/>
                          <a:pt x="3950" y="499"/>
                        </a:cubicBezTo>
                        <a:cubicBezTo>
                          <a:pt x="3956" y="525"/>
                          <a:pt x="3962" y="551"/>
                          <a:pt x="3965" y="578"/>
                        </a:cubicBezTo>
                        <a:cubicBezTo>
                          <a:pt x="3968" y="600"/>
                          <a:pt x="3979" y="606"/>
                          <a:pt x="4000" y="606"/>
                        </a:cubicBezTo>
                        <a:cubicBezTo>
                          <a:pt x="4082" y="605"/>
                          <a:pt x="4164" y="606"/>
                          <a:pt x="4246" y="605"/>
                        </a:cubicBezTo>
                        <a:cubicBezTo>
                          <a:pt x="4253" y="605"/>
                          <a:pt x="4261" y="604"/>
                          <a:pt x="4272" y="603"/>
                        </a:cubicBezTo>
                        <a:close/>
                        <a:moveTo>
                          <a:pt x="3390" y="605"/>
                        </a:moveTo>
                        <a:cubicBezTo>
                          <a:pt x="3433" y="605"/>
                          <a:pt x="3476" y="605"/>
                          <a:pt x="3520" y="605"/>
                        </a:cubicBezTo>
                        <a:cubicBezTo>
                          <a:pt x="3535" y="606"/>
                          <a:pt x="3541" y="601"/>
                          <a:pt x="3538" y="584"/>
                        </a:cubicBezTo>
                        <a:cubicBezTo>
                          <a:pt x="3533" y="556"/>
                          <a:pt x="3529" y="527"/>
                          <a:pt x="3526" y="499"/>
                        </a:cubicBezTo>
                        <a:cubicBezTo>
                          <a:pt x="3524" y="486"/>
                          <a:pt x="3518" y="480"/>
                          <a:pt x="3505" y="480"/>
                        </a:cubicBezTo>
                        <a:cubicBezTo>
                          <a:pt x="3419" y="480"/>
                          <a:pt x="3332" y="480"/>
                          <a:pt x="3246" y="480"/>
                        </a:cubicBezTo>
                        <a:cubicBezTo>
                          <a:pt x="3233" y="480"/>
                          <a:pt x="3229" y="486"/>
                          <a:pt x="3230" y="499"/>
                        </a:cubicBezTo>
                        <a:cubicBezTo>
                          <a:pt x="3233" y="527"/>
                          <a:pt x="3237" y="555"/>
                          <a:pt x="3238" y="583"/>
                        </a:cubicBezTo>
                        <a:cubicBezTo>
                          <a:pt x="3238" y="602"/>
                          <a:pt x="3247" y="606"/>
                          <a:pt x="3264" y="606"/>
                        </a:cubicBezTo>
                        <a:cubicBezTo>
                          <a:pt x="3306" y="605"/>
                          <a:pt x="3348" y="605"/>
                          <a:pt x="3390" y="605"/>
                        </a:cubicBezTo>
                        <a:close/>
                        <a:moveTo>
                          <a:pt x="1412" y="601"/>
                        </a:moveTo>
                        <a:cubicBezTo>
                          <a:pt x="1418" y="603"/>
                          <a:pt x="1421" y="605"/>
                          <a:pt x="1425" y="605"/>
                        </a:cubicBezTo>
                        <a:cubicBezTo>
                          <a:pt x="1515" y="605"/>
                          <a:pt x="1606" y="605"/>
                          <a:pt x="1696" y="605"/>
                        </a:cubicBezTo>
                        <a:cubicBezTo>
                          <a:pt x="1708" y="605"/>
                          <a:pt x="1712" y="599"/>
                          <a:pt x="1714" y="588"/>
                        </a:cubicBezTo>
                        <a:cubicBezTo>
                          <a:pt x="1717" y="557"/>
                          <a:pt x="1721" y="527"/>
                          <a:pt x="1726" y="497"/>
                        </a:cubicBezTo>
                        <a:cubicBezTo>
                          <a:pt x="1728" y="485"/>
                          <a:pt x="1723" y="481"/>
                          <a:pt x="1712" y="480"/>
                        </a:cubicBezTo>
                        <a:cubicBezTo>
                          <a:pt x="1711" y="480"/>
                          <a:pt x="1710" y="480"/>
                          <a:pt x="1708" y="480"/>
                        </a:cubicBezTo>
                        <a:cubicBezTo>
                          <a:pt x="1623" y="480"/>
                          <a:pt x="1538" y="480"/>
                          <a:pt x="1453" y="481"/>
                        </a:cubicBezTo>
                        <a:cubicBezTo>
                          <a:pt x="1446" y="481"/>
                          <a:pt x="1434" y="486"/>
                          <a:pt x="1433" y="491"/>
                        </a:cubicBezTo>
                        <a:cubicBezTo>
                          <a:pt x="1425" y="527"/>
                          <a:pt x="1419" y="564"/>
                          <a:pt x="1412" y="601"/>
                        </a:cubicBezTo>
                        <a:close/>
                        <a:moveTo>
                          <a:pt x="2832" y="454"/>
                        </a:moveTo>
                        <a:cubicBezTo>
                          <a:pt x="2873" y="454"/>
                          <a:pt x="2915" y="454"/>
                          <a:pt x="2956" y="455"/>
                        </a:cubicBezTo>
                        <a:cubicBezTo>
                          <a:pt x="2972" y="455"/>
                          <a:pt x="2981" y="450"/>
                          <a:pt x="2978" y="431"/>
                        </a:cubicBezTo>
                        <a:cubicBezTo>
                          <a:pt x="2976" y="407"/>
                          <a:pt x="2974" y="382"/>
                          <a:pt x="2974" y="358"/>
                        </a:cubicBezTo>
                        <a:cubicBezTo>
                          <a:pt x="2974" y="339"/>
                          <a:pt x="2965" y="333"/>
                          <a:pt x="2948" y="334"/>
                        </a:cubicBezTo>
                        <a:cubicBezTo>
                          <a:pt x="2930" y="335"/>
                          <a:pt x="2912" y="334"/>
                          <a:pt x="2894" y="334"/>
                        </a:cubicBezTo>
                        <a:cubicBezTo>
                          <a:pt x="2832" y="334"/>
                          <a:pt x="2769" y="334"/>
                          <a:pt x="2707" y="334"/>
                        </a:cubicBezTo>
                        <a:cubicBezTo>
                          <a:pt x="2690" y="334"/>
                          <a:pt x="2682" y="339"/>
                          <a:pt x="2684" y="357"/>
                        </a:cubicBezTo>
                        <a:cubicBezTo>
                          <a:pt x="2685" y="381"/>
                          <a:pt x="2686" y="405"/>
                          <a:pt x="2684" y="429"/>
                        </a:cubicBezTo>
                        <a:cubicBezTo>
                          <a:pt x="2683" y="450"/>
                          <a:pt x="2692" y="455"/>
                          <a:pt x="2710" y="455"/>
                        </a:cubicBezTo>
                        <a:cubicBezTo>
                          <a:pt x="2751" y="454"/>
                          <a:pt x="2791" y="454"/>
                          <a:pt x="2832" y="454"/>
                        </a:cubicBezTo>
                        <a:close/>
                        <a:moveTo>
                          <a:pt x="898" y="451"/>
                        </a:moveTo>
                        <a:cubicBezTo>
                          <a:pt x="909" y="452"/>
                          <a:pt x="916" y="454"/>
                          <a:pt x="924" y="454"/>
                        </a:cubicBezTo>
                        <a:cubicBezTo>
                          <a:pt x="944" y="455"/>
                          <a:pt x="964" y="454"/>
                          <a:pt x="984" y="454"/>
                        </a:cubicBezTo>
                        <a:cubicBezTo>
                          <a:pt x="1045" y="454"/>
                          <a:pt x="1106" y="454"/>
                          <a:pt x="1167" y="455"/>
                        </a:cubicBezTo>
                        <a:cubicBezTo>
                          <a:pt x="1184" y="455"/>
                          <a:pt x="1194" y="450"/>
                          <a:pt x="1197" y="431"/>
                        </a:cubicBezTo>
                        <a:cubicBezTo>
                          <a:pt x="1201" y="405"/>
                          <a:pt x="1208" y="379"/>
                          <a:pt x="1214" y="353"/>
                        </a:cubicBezTo>
                        <a:cubicBezTo>
                          <a:pt x="1218" y="339"/>
                          <a:pt x="1212" y="334"/>
                          <a:pt x="1199" y="334"/>
                        </a:cubicBezTo>
                        <a:cubicBezTo>
                          <a:pt x="1115" y="334"/>
                          <a:pt x="1030" y="334"/>
                          <a:pt x="946" y="335"/>
                        </a:cubicBezTo>
                        <a:cubicBezTo>
                          <a:pt x="939" y="335"/>
                          <a:pt x="929" y="340"/>
                          <a:pt x="927" y="345"/>
                        </a:cubicBezTo>
                        <a:cubicBezTo>
                          <a:pt x="917" y="379"/>
                          <a:pt x="908" y="414"/>
                          <a:pt x="898" y="451"/>
                        </a:cubicBezTo>
                        <a:close/>
                        <a:moveTo>
                          <a:pt x="1402" y="454"/>
                        </a:moveTo>
                        <a:cubicBezTo>
                          <a:pt x="1443" y="454"/>
                          <a:pt x="1484" y="454"/>
                          <a:pt x="1526" y="454"/>
                        </a:cubicBezTo>
                        <a:cubicBezTo>
                          <a:pt x="1542" y="455"/>
                          <a:pt x="1552" y="450"/>
                          <a:pt x="1554" y="431"/>
                        </a:cubicBezTo>
                        <a:cubicBezTo>
                          <a:pt x="1556" y="406"/>
                          <a:pt x="1561" y="380"/>
                          <a:pt x="1566" y="355"/>
                        </a:cubicBezTo>
                        <a:cubicBezTo>
                          <a:pt x="1569" y="338"/>
                          <a:pt x="1563" y="334"/>
                          <a:pt x="1549" y="334"/>
                        </a:cubicBezTo>
                        <a:cubicBezTo>
                          <a:pt x="1465" y="334"/>
                          <a:pt x="1382" y="334"/>
                          <a:pt x="1299" y="334"/>
                        </a:cubicBezTo>
                        <a:cubicBezTo>
                          <a:pt x="1285" y="334"/>
                          <a:pt x="1278" y="340"/>
                          <a:pt x="1276" y="354"/>
                        </a:cubicBezTo>
                        <a:cubicBezTo>
                          <a:pt x="1271" y="380"/>
                          <a:pt x="1266" y="406"/>
                          <a:pt x="1259" y="432"/>
                        </a:cubicBezTo>
                        <a:cubicBezTo>
                          <a:pt x="1255" y="450"/>
                          <a:pt x="1262" y="455"/>
                          <a:pt x="1278" y="454"/>
                        </a:cubicBezTo>
                        <a:cubicBezTo>
                          <a:pt x="1319" y="454"/>
                          <a:pt x="1361" y="454"/>
                          <a:pt x="1402" y="454"/>
                        </a:cubicBezTo>
                        <a:close/>
                        <a:moveTo>
                          <a:pt x="3189" y="454"/>
                        </a:moveTo>
                        <a:cubicBezTo>
                          <a:pt x="3230" y="454"/>
                          <a:pt x="3271" y="454"/>
                          <a:pt x="3312" y="455"/>
                        </a:cubicBezTo>
                        <a:cubicBezTo>
                          <a:pt x="3330" y="455"/>
                          <a:pt x="3338" y="450"/>
                          <a:pt x="3335" y="430"/>
                        </a:cubicBezTo>
                        <a:cubicBezTo>
                          <a:pt x="3331" y="405"/>
                          <a:pt x="3328" y="380"/>
                          <a:pt x="3326" y="355"/>
                        </a:cubicBezTo>
                        <a:cubicBezTo>
                          <a:pt x="3325" y="340"/>
                          <a:pt x="3318" y="334"/>
                          <a:pt x="3304" y="334"/>
                        </a:cubicBezTo>
                        <a:cubicBezTo>
                          <a:pt x="3220" y="334"/>
                          <a:pt x="3137" y="334"/>
                          <a:pt x="3054" y="334"/>
                        </a:cubicBezTo>
                        <a:cubicBezTo>
                          <a:pt x="3039" y="334"/>
                          <a:pt x="3035" y="341"/>
                          <a:pt x="3036" y="355"/>
                        </a:cubicBezTo>
                        <a:cubicBezTo>
                          <a:pt x="3039" y="380"/>
                          <a:pt x="3041" y="406"/>
                          <a:pt x="3041" y="431"/>
                        </a:cubicBezTo>
                        <a:cubicBezTo>
                          <a:pt x="3041" y="450"/>
                          <a:pt x="3050" y="455"/>
                          <a:pt x="3067" y="455"/>
                        </a:cubicBezTo>
                        <a:cubicBezTo>
                          <a:pt x="3108" y="454"/>
                          <a:pt x="3148" y="454"/>
                          <a:pt x="3189" y="454"/>
                        </a:cubicBezTo>
                        <a:close/>
                        <a:moveTo>
                          <a:pt x="4791" y="337"/>
                        </a:moveTo>
                        <a:cubicBezTo>
                          <a:pt x="4802" y="370"/>
                          <a:pt x="4814" y="399"/>
                          <a:pt x="4822" y="429"/>
                        </a:cubicBezTo>
                        <a:cubicBezTo>
                          <a:pt x="4827" y="449"/>
                          <a:pt x="4839" y="455"/>
                          <a:pt x="4858" y="455"/>
                        </a:cubicBezTo>
                        <a:cubicBezTo>
                          <a:pt x="4938" y="454"/>
                          <a:pt x="5018" y="454"/>
                          <a:pt x="5098" y="454"/>
                        </a:cubicBezTo>
                        <a:cubicBezTo>
                          <a:pt x="5105" y="454"/>
                          <a:pt x="5113" y="452"/>
                          <a:pt x="5123" y="451"/>
                        </a:cubicBezTo>
                        <a:cubicBezTo>
                          <a:pt x="5111" y="419"/>
                          <a:pt x="5098" y="389"/>
                          <a:pt x="5088" y="359"/>
                        </a:cubicBezTo>
                        <a:cubicBezTo>
                          <a:pt x="5082" y="340"/>
                          <a:pt x="5071" y="334"/>
                          <a:pt x="5052" y="334"/>
                        </a:cubicBezTo>
                        <a:cubicBezTo>
                          <a:pt x="4973" y="335"/>
                          <a:pt x="4895" y="334"/>
                          <a:pt x="4816" y="334"/>
                        </a:cubicBezTo>
                        <a:cubicBezTo>
                          <a:pt x="4809" y="334"/>
                          <a:pt x="4802" y="336"/>
                          <a:pt x="4791" y="337"/>
                        </a:cubicBezTo>
                        <a:close/>
                        <a:moveTo>
                          <a:pt x="4440" y="337"/>
                        </a:moveTo>
                        <a:cubicBezTo>
                          <a:pt x="4449" y="370"/>
                          <a:pt x="4459" y="399"/>
                          <a:pt x="4466" y="430"/>
                        </a:cubicBezTo>
                        <a:cubicBezTo>
                          <a:pt x="4470" y="448"/>
                          <a:pt x="4479" y="455"/>
                          <a:pt x="4498" y="455"/>
                        </a:cubicBezTo>
                        <a:cubicBezTo>
                          <a:pt x="4580" y="454"/>
                          <a:pt x="4661" y="454"/>
                          <a:pt x="4743" y="454"/>
                        </a:cubicBezTo>
                        <a:cubicBezTo>
                          <a:pt x="4750" y="454"/>
                          <a:pt x="4757" y="452"/>
                          <a:pt x="4765" y="450"/>
                        </a:cubicBezTo>
                        <a:cubicBezTo>
                          <a:pt x="4755" y="418"/>
                          <a:pt x="4744" y="389"/>
                          <a:pt x="4736" y="359"/>
                        </a:cubicBezTo>
                        <a:cubicBezTo>
                          <a:pt x="4731" y="339"/>
                          <a:pt x="4720" y="334"/>
                          <a:pt x="4701" y="334"/>
                        </a:cubicBezTo>
                        <a:cubicBezTo>
                          <a:pt x="4623" y="335"/>
                          <a:pt x="4544" y="334"/>
                          <a:pt x="4466" y="334"/>
                        </a:cubicBezTo>
                        <a:cubicBezTo>
                          <a:pt x="4458" y="334"/>
                          <a:pt x="4451" y="336"/>
                          <a:pt x="4440" y="337"/>
                        </a:cubicBezTo>
                        <a:close/>
                        <a:moveTo>
                          <a:pt x="4089" y="336"/>
                        </a:moveTo>
                        <a:cubicBezTo>
                          <a:pt x="4096" y="369"/>
                          <a:pt x="4105" y="397"/>
                          <a:pt x="4109" y="427"/>
                        </a:cubicBezTo>
                        <a:cubicBezTo>
                          <a:pt x="4113" y="448"/>
                          <a:pt x="4123" y="455"/>
                          <a:pt x="4144" y="455"/>
                        </a:cubicBezTo>
                        <a:cubicBezTo>
                          <a:pt x="4223" y="454"/>
                          <a:pt x="4302" y="454"/>
                          <a:pt x="4381" y="454"/>
                        </a:cubicBezTo>
                        <a:cubicBezTo>
                          <a:pt x="4390" y="454"/>
                          <a:pt x="4398" y="453"/>
                          <a:pt x="4409" y="451"/>
                        </a:cubicBezTo>
                        <a:cubicBezTo>
                          <a:pt x="4400" y="419"/>
                          <a:pt x="4390" y="390"/>
                          <a:pt x="4384" y="361"/>
                        </a:cubicBezTo>
                        <a:cubicBezTo>
                          <a:pt x="4380" y="339"/>
                          <a:pt x="4369" y="334"/>
                          <a:pt x="4348" y="334"/>
                        </a:cubicBezTo>
                        <a:cubicBezTo>
                          <a:pt x="4271" y="335"/>
                          <a:pt x="4194" y="334"/>
                          <a:pt x="4117" y="334"/>
                        </a:cubicBezTo>
                        <a:cubicBezTo>
                          <a:pt x="4109" y="334"/>
                          <a:pt x="4101" y="336"/>
                          <a:pt x="4089" y="336"/>
                        </a:cubicBezTo>
                        <a:close/>
                        <a:moveTo>
                          <a:pt x="1759" y="454"/>
                        </a:moveTo>
                        <a:cubicBezTo>
                          <a:pt x="1800" y="454"/>
                          <a:pt x="1842" y="454"/>
                          <a:pt x="1883" y="454"/>
                        </a:cubicBezTo>
                        <a:cubicBezTo>
                          <a:pt x="1899" y="455"/>
                          <a:pt x="1909" y="451"/>
                          <a:pt x="1910" y="431"/>
                        </a:cubicBezTo>
                        <a:cubicBezTo>
                          <a:pt x="1911" y="405"/>
                          <a:pt x="1914" y="378"/>
                          <a:pt x="1918" y="352"/>
                        </a:cubicBezTo>
                        <a:cubicBezTo>
                          <a:pt x="1920" y="339"/>
                          <a:pt x="1915" y="335"/>
                          <a:pt x="1903" y="335"/>
                        </a:cubicBezTo>
                        <a:cubicBezTo>
                          <a:pt x="1818" y="334"/>
                          <a:pt x="1733" y="334"/>
                          <a:pt x="1648" y="334"/>
                        </a:cubicBezTo>
                        <a:cubicBezTo>
                          <a:pt x="1636" y="334"/>
                          <a:pt x="1630" y="340"/>
                          <a:pt x="1628" y="352"/>
                        </a:cubicBezTo>
                        <a:cubicBezTo>
                          <a:pt x="1625" y="376"/>
                          <a:pt x="1621" y="400"/>
                          <a:pt x="1618" y="424"/>
                        </a:cubicBezTo>
                        <a:cubicBezTo>
                          <a:pt x="1613" y="454"/>
                          <a:pt x="1613" y="454"/>
                          <a:pt x="1643" y="454"/>
                        </a:cubicBezTo>
                        <a:cubicBezTo>
                          <a:pt x="1682" y="454"/>
                          <a:pt x="1720" y="454"/>
                          <a:pt x="1759" y="454"/>
                        </a:cubicBezTo>
                        <a:close/>
                        <a:moveTo>
                          <a:pt x="3546" y="454"/>
                        </a:moveTo>
                        <a:cubicBezTo>
                          <a:pt x="3588" y="454"/>
                          <a:pt x="3630" y="454"/>
                          <a:pt x="3672" y="454"/>
                        </a:cubicBezTo>
                        <a:cubicBezTo>
                          <a:pt x="3688" y="455"/>
                          <a:pt x="3695" y="450"/>
                          <a:pt x="3691" y="432"/>
                        </a:cubicBezTo>
                        <a:cubicBezTo>
                          <a:pt x="3686" y="407"/>
                          <a:pt x="3682" y="381"/>
                          <a:pt x="3679" y="355"/>
                        </a:cubicBezTo>
                        <a:cubicBezTo>
                          <a:pt x="3677" y="340"/>
                          <a:pt x="3670" y="334"/>
                          <a:pt x="3655" y="334"/>
                        </a:cubicBezTo>
                        <a:cubicBezTo>
                          <a:pt x="3572" y="334"/>
                          <a:pt x="3489" y="334"/>
                          <a:pt x="3405" y="334"/>
                        </a:cubicBezTo>
                        <a:cubicBezTo>
                          <a:pt x="3390" y="334"/>
                          <a:pt x="3386" y="341"/>
                          <a:pt x="3388" y="355"/>
                        </a:cubicBezTo>
                        <a:cubicBezTo>
                          <a:pt x="3392" y="380"/>
                          <a:pt x="3396" y="406"/>
                          <a:pt x="3397" y="431"/>
                        </a:cubicBezTo>
                        <a:cubicBezTo>
                          <a:pt x="3399" y="449"/>
                          <a:pt x="3407" y="455"/>
                          <a:pt x="3424" y="455"/>
                        </a:cubicBezTo>
                        <a:cubicBezTo>
                          <a:pt x="3465" y="454"/>
                          <a:pt x="3505" y="454"/>
                          <a:pt x="3546" y="454"/>
                        </a:cubicBezTo>
                        <a:close/>
                        <a:moveTo>
                          <a:pt x="4051" y="451"/>
                        </a:moveTo>
                        <a:cubicBezTo>
                          <a:pt x="4044" y="419"/>
                          <a:pt x="4037" y="391"/>
                          <a:pt x="4032" y="361"/>
                        </a:cubicBezTo>
                        <a:cubicBezTo>
                          <a:pt x="4029" y="341"/>
                          <a:pt x="4020" y="334"/>
                          <a:pt x="3999" y="334"/>
                        </a:cubicBezTo>
                        <a:cubicBezTo>
                          <a:pt x="3921" y="335"/>
                          <a:pt x="3842" y="334"/>
                          <a:pt x="3764" y="334"/>
                        </a:cubicBezTo>
                        <a:cubicBezTo>
                          <a:pt x="3756" y="334"/>
                          <a:pt x="3748" y="336"/>
                          <a:pt x="3738" y="337"/>
                        </a:cubicBezTo>
                        <a:cubicBezTo>
                          <a:pt x="3743" y="369"/>
                          <a:pt x="3750" y="399"/>
                          <a:pt x="3753" y="429"/>
                        </a:cubicBezTo>
                        <a:cubicBezTo>
                          <a:pt x="3756" y="450"/>
                          <a:pt x="3766" y="455"/>
                          <a:pt x="3785" y="455"/>
                        </a:cubicBezTo>
                        <a:cubicBezTo>
                          <a:pt x="3865" y="454"/>
                          <a:pt x="3945" y="454"/>
                          <a:pt x="4024" y="454"/>
                        </a:cubicBezTo>
                        <a:cubicBezTo>
                          <a:pt x="4033" y="454"/>
                          <a:pt x="4041" y="452"/>
                          <a:pt x="4051" y="451"/>
                        </a:cubicBezTo>
                        <a:close/>
                        <a:moveTo>
                          <a:pt x="2118" y="454"/>
                        </a:moveTo>
                        <a:cubicBezTo>
                          <a:pt x="2158" y="454"/>
                          <a:pt x="2198" y="454"/>
                          <a:pt x="2238" y="455"/>
                        </a:cubicBezTo>
                        <a:cubicBezTo>
                          <a:pt x="2256" y="455"/>
                          <a:pt x="2266" y="451"/>
                          <a:pt x="2266" y="429"/>
                        </a:cubicBezTo>
                        <a:cubicBezTo>
                          <a:pt x="2265" y="404"/>
                          <a:pt x="2267" y="379"/>
                          <a:pt x="2269" y="354"/>
                        </a:cubicBezTo>
                        <a:cubicBezTo>
                          <a:pt x="2271" y="339"/>
                          <a:pt x="2265" y="334"/>
                          <a:pt x="2252" y="334"/>
                        </a:cubicBezTo>
                        <a:cubicBezTo>
                          <a:pt x="2168" y="334"/>
                          <a:pt x="2084" y="334"/>
                          <a:pt x="2000" y="334"/>
                        </a:cubicBezTo>
                        <a:cubicBezTo>
                          <a:pt x="1987" y="334"/>
                          <a:pt x="1981" y="340"/>
                          <a:pt x="1980" y="354"/>
                        </a:cubicBezTo>
                        <a:cubicBezTo>
                          <a:pt x="1978" y="379"/>
                          <a:pt x="1976" y="405"/>
                          <a:pt x="1972" y="431"/>
                        </a:cubicBezTo>
                        <a:cubicBezTo>
                          <a:pt x="1970" y="450"/>
                          <a:pt x="1977" y="455"/>
                          <a:pt x="1994" y="455"/>
                        </a:cubicBezTo>
                        <a:cubicBezTo>
                          <a:pt x="2035" y="454"/>
                          <a:pt x="2076" y="454"/>
                          <a:pt x="2118" y="454"/>
                        </a:cubicBezTo>
                        <a:close/>
                        <a:moveTo>
                          <a:pt x="2474" y="454"/>
                        </a:moveTo>
                        <a:cubicBezTo>
                          <a:pt x="2516" y="454"/>
                          <a:pt x="2558" y="454"/>
                          <a:pt x="2600" y="454"/>
                        </a:cubicBezTo>
                        <a:cubicBezTo>
                          <a:pt x="2616" y="455"/>
                          <a:pt x="2623" y="449"/>
                          <a:pt x="2622" y="432"/>
                        </a:cubicBezTo>
                        <a:cubicBezTo>
                          <a:pt x="2620" y="406"/>
                          <a:pt x="2621" y="380"/>
                          <a:pt x="2621" y="354"/>
                        </a:cubicBezTo>
                        <a:cubicBezTo>
                          <a:pt x="2622" y="341"/>
                          <a:pt x="2618" y="334"/>
                          <a:pt x="2604" y="334"/>
                        </a:cubicBezTo>
                        <a:cubicBezTo>
                          <a:pt x="2519" y="334"/>
                          <a:pt x="2435" y="334"/>
                          <a:pt x="2350" y="334"/>
                        </a:cubicBezTo>
                        <a:cubicBezTo>
                          <a:pt x="2338" y="334"/>
                          <a:pt x="2332" y="340"/>
                          <a:pt x="2332" y="353"/>
                        </a:cubicBezTo>
                        <a:cubicBezTo>
                          <a:pt x="2332" y="378"/>
                          <a:pt x="2330" y="403"/>
                          <a:pt x="2329" y="429"/>
                        </a:cubicBezTo>
                        <a:cubicBezTo>
                          <a:pt x="2328" y="453"/>
                          <a:pt x="2329" y="454"/>
                          <a:pt x="2354" y="454"/>
                        </a:cubicBezTo>
                        <a:cubicBezTo>
                          <a:pt x="2394" y="455"/>
                          <a:pt x="2434" y="454"/>
                          <a:pt x="2474" y="454"/>
                        </a:cubicBezTo>
                        <a:close/>
                        <a:moveTo>
                          <a:pt x="2744" y="309"/>
                        </a:moveTo>
                        <a:cubicBezTo>
                          <a:pt x="2786" y="309"/>
                          <a:pt x="2828" y="309"/>
                          <a:pt x="2870" y="309"/>
                        </a:cubicBezTo>
                        <a:cubicBezTo>
                          <a:pt x="2883" y="309"/>
                          <a:pt x="2889" y="305"/>
                          <a:pt x="2888" y="290"/>
                        </a:cubicBezTo>
                        <a:cubicBezTo>
                          <a:pt x="2886" y="264"/>
                          <a:pt x="2885" y="239"/>
                          <a:pt x="2884" y="213"/>
                        </a:cubicBezTo>
                        <a:cubicBezTo>
                          <a:pt x="2884" y="199"/>
                          <a:pt x="2878" y="195"/>
                          <a:pt x="2866" y="195"/>
                        </a:cubicBezTo>
                        <a:cubicBezTo>
                          <a:pt x="2784" y="195"/>
                          <a:pt x="2701" y="195"/>
                          <a:pt x="2619" y="195"/>
                        </a:cubicBezTo>
                        <a:cubicBezTo>
                          <a:pt x="2604" y="195"/>
                          <a:pt x="2600" y="201"/>
                          <a:pt x="2601" y="215"/>
                        </a:cubicBezTo>
                        <a:cubicBezTo>
                          <a:pt x="2602" y="239"/>
                          <a:pt x="2602" y="264"/>
                          <a:pt x="2601" y="288"/>
                        </a:cubicBezTo>
                        <a:cubicBezTo>
                          <a:pt x="2600" y="305"/>
                          <a:pt x="2607" y="309"/>
                          <a:pt x="2622" y="309"/>
                        </a:cubicBezTo>
                        <a:cubicBezTo>
                          <a:pt x="2662" y="309"/>
                          <a:pt x="2703" y="309"/>
                          <a:pt x="2744" y="309"/>
                        </a:cubicBezTo>
                        <a:close/>
                        <a:moveTo>
                          <a:pt x="2395" y="309"/>
                        </a:moveTo>
                        <a:cubicBezTo>
                          <a:pt x="2436" y="309"/>
                          <a:pt x="2477" y="309"/>
                          <a:pt x="2518" y="309"/>
                        </a:cubicBezTo>
                        <a:cubicBezTo>
                          <a:pt x="2534" y="309"/>
                          <a:pt x="2540" y="304"/>
                          <a:pt x="2539" y="288"/>
                        </a:cubicBezTo>
                        <a:cubicBezTo>
                          <a:pt x="2539" y="263"/>
                          <a:pt x="2539" y="238"/>
                          <a:pt x="2540" y="212"/>
                        </a:cubicBezTo>
                        <a:cubicBezTo>
                          <a:pt x="2540" y="200"/>
                          <a:pt x="2536" y="195"/>
                          <a:pt x="2524" y="195"/>
                        </a:cubicBezTo>
                        <a:cubicBezTo>
                          <a:pt x="2441" y="195"/>
                          <a:pt x="2358" y="195"/>
                          <a:pt x="2274" y="195"/>
                        </a:cubicBezTo>
                        <a:cubicBezTo>
                          <a:pt x="2262" y="195"/>
                          <a:pt x="2257" y="200"/>
                          <a:pt x="2256" y="213"/>
                        </a:cubicBezTo>
                        <a:cubicBezTo>
                          <a:pt x="2256" y="238"/>
                          <a:pt x="2255" y="262"/>
                          <a:pt x="2252" y="287"/>
                        </a:cubicBezTo>
                        <a:cubicBezTo>
                          <a:pt x="2250" y="304"/>
                          <a:pt x="2256" y="309"/>
                          <a:pt x="2273" y="309"/>
                        </a:cubicBezTo>
                        <a:cubicBezTo>
                          <a:pt x="2313" y="308"/>
                          <a:pt x="2354" y="309"/>
                          <a:pt x="2395" y="309"/>
                        </a:cubicBezTo>
                        <a:close/>
                        <a:moveTo>
                          <a:pt x="4662" y="197"/>
                        </a:moveTo>
                        <a:cubicBezTo>
                          <a:pt x="4672" y="229"/>
                          <a:pt x="4682" y="257"/>
                          <a:pt x="4690" y="286"/>
                        </a:cubicBezTo>
                        <a:cubicBezTo>
                          <a:pt x="4695" y="303"/>
                          <a:pt x="4704" y="309"/>
                          <a:pt x="4721" y="309"/>
                        </a:cubicBezTo>
                        <a:cubicBezTo>
                          <a:pt x="4801" y="309"/>
                          <a:pt x="4881" y="309"/>
                          <a:pt x="4961" y="309"/>
                        </a:cubicBezTo>
                        <a:cubicBezTo>
                          <a:pt x="4968" y="309"/>
                          <a:pt x="4975" y="307"/>
                          <a:pt x="4985" y="306"/>
                        </a:cubicBezTo>
                        <a:cubicBezTo>
                          <a:pt x="4974" y="275"/>
                          <a:pt x="4962" y="248"/>
                          <a:pt x="4953" y="220"/>
                        </a:cubicBezTo>
                        <a:cubicBezTo>
                          <a:pt x="4947" y="200"/>
                          <a:pt x="4936" y="194"/>
                          <a:pt x="4917" y="195"/>
                        </a:cubicBezTo>
                        <a:cubicBezTo>
                          <a:pt x="4840" y="195"/>
                          <a:pt x="4764" y="195"/>
                          <a:pt x="4687" y="195"/>
                        </a:cubicBezTo>
                        <a:cubicBezTo>
                          <a:pt x="4680" y="195"/>
                          <a:pt x="4673" y="196"/>
                          <a:pt x="4662" y="197"/>
                        </a:cubicBezTo>
                        <a:close/>
                        <a:moveTo>
                          <a:pt x="4636" y="307"/>
                        </a:moveTo>
                        <a:cubicBezTo>
                          <a:pt x="4626" y="275"/>
                          <a:pt x="4616" y="248"/>
                          <a:pt x="4609" y="220"/>
                        </a:cubicBezTo>
                        <a:cubicBezTo>
                          <a:pt x="4604" y="201"/>
                          <a:pt x="4594" y="194"/>
                          <a:pt x="4575" y="195"/>
                        </a:cubicBezTo>
                        <a:cubicBezTo>
                          <a:pt x="4498" y="195"/>
                          <a:pt x="4421" y="195"/>
                          <a:pt x="4344" y="195"/>
                        </a:cubicBezTo>
                        <a:cubicBezTo>
                          <a:pt x="4336" y="195"/>
                          <a:pt x="4329" y="197"/>
                          <a:pt x="4319" y="198"/>
                        </a:cubicBezTo>
                        <a:cubicBezTo>
                          <a:pt x="4327" y="228"/>
                          <a:pt x="4336" y="256"/>
                          <a:pt x="4342" y="285"/>
                        </a:cubicBezTo>
                        <a:cubicBezTo>
                          <a:pt x="4346" y="303"/>
                          <a:pt x="4354" y="309"/>
                          <a:pt x="4373" y="309"/>
                        </a:cubicBezTo>
                        <a:cubicBezTo>
                          <a:pt x="4453" y="308"/>
                          <a:pt x="4533" y="309"/>
                          <a:pt x="4613" y="309"/>
                        </a:cubicBezTo>
                        <a:cubicBezTo>
                          <a:pt x="4619" y="309"/>
                          <a:pt x="4625" y="308"/>
                          <a:pt x="4636" y="307"/>
                        </a:cubicBezTo>
                        <a:close/>
                        <a:moveTo>
                          <a:pt x="2046" y="309"/>
                        </a:moveTo>
                        <a:cubicBezTo>
                          <a:pt x="2087" y="309"/>
                          <a:pt x="2128" y="309"/>
                          <a:pt x="2169" y="309"/>
                        </a:cubicBezTo>
                        <a:cubicBezTo>
                          <a:pt x="2183" y="309"/>
                          <a:pt x="2190" y="305"/>
                          <a:pt x="2190" y="290"/>
                        </a:cubicBezTo>
                        <a:cubicBezTo>
                          <a:pt x="2191" y="264"/>
                          <a:pt x="2193" y="238"/>
                          <a:pt x="2196" y="212"/>
                        </a:cubicBezTo>
                        <a:cubicBezTo>
                          <a:pt x="2197" y="200"/>
                          <a:pt x="2192" y="195"/>
                          <a:pt x="2180" y="195"/>
                        </a:cubicBezTo>
                        <a:cubicBezTo>
                          <a:pt x="2097" y="195"/>
                          <a:pt x="2014" y="195"/>
                          <a:pt x="1930" y="195"/>
                        </a:cubicBezTo>
                        <a:cubicBezTo>
                          <a:pt x="1919" y="195"/>
                          <a:pt x="1913" y="199"/>
                          <a:pt x="1912" y="211"/>
                        </a:cubicBezTo>
                        <a:cubicBezTo>
                          <a:pt x="1910" y="236"/>
                          <a:pt x="1908" y="262"/>
                          <a:pt x="1904" y="287"/>
                        </a:cubicBezTo>
                        <a:cubicBezTo>
                          <a:pt x="1902" y="303"/>
                          <a:pt x="1906" y="310"/>
                          <a:pt x="1924" y="309"/>
                        </a:cubicBezTo>
                        <a:cubicBezTo>
                          <a:pt x="1964" y="308"/>
                          <a:pt x="2005" y="309"/>
                          <a:pt x="2046" y="309"/>
                        </a:cubicBezTo>
                        <a:close/>
                        <a:moveTo>
                          <a:pt x="1166" y="198"/>
                        </a:moveTo>
                        <a:cubicBezTo>
                          <a:pt x="1157" y="196"/>
                          <a:pt x="1152" y="195"/>
                          <a:pt x="1146" y="195"/>
                        </a:cubicBezTo>
                        <a:cubicBezTo>
                          <a:pt x="1066" y="195"/>
                          <a:pt x="985" y="195"/>
                          <a:pt x="905" y="195"/>
                        </a:cubicBezTo>
                        <a:cubicBezTo>
                          <a:pt x="894" y="195"/>
                          <a:pt x="884" y="196"/>
                          <a:pt x="880" y="210"/>
                        </a:cubicBezTo>
                        <a:cubicBezTo>
                          <a:pt x="873" y="238"/>
                          <a:pt x="865" y="265"/>
                          <a:pt x="857" y="293"/>
                        </a:cubicBezTo>
                        <a:cubicBezTo>
                          <a:pt x="854" y="304"/>
                          <a:pt x="858" y="309"/>
                          <a:pt x="870" y="309"/>
                        </a:cubicBezTo>
                        <a:cubicBezTo>
                          <a:pt x="955" y="309"/>
                          <a:pt x="1040" y="309"/>
                          <a:pt x="1125" y="308"/>
                        </a:cubicBezTo>
                        <a:cubicBezTo>
                          <a:pt x="1131" y="308"/>
                          <a:pt x="1141" y="303"/>
                          <a:pt x="1142" y="298"/>
                        </a:cubicBezTo>
                        <a:cubicBezTo>
                          <a:pt x="1151" y="266"/>
                          <a:pt x="1158" y="233"/>
                          <a:pt x="1166" y="198"/>
                        </a:cubicBezTo>
                        <a:close/>
                        <a:moveTo>
                          <a:pt x="3093" y="309"/>
                        </a:moveTo>
                        <a:cubicBezTo>
                          <a:pt x="3134" y="309"/>
                          <a:pt x="3175" y="308"/>
                          <a:pt x="3216" y="309"/>
                        </a:cubicBezTo>
                        <a:cubicBezTo>
                          <a:pt x="3232" y="309"/>
                          <a:pt x="3239" y="305"/>
                          <a:pt x="3236" y="288"/>
                        </a:cubicBezTo>
                        <a:cubicBezTo>
                          <a:pt x="3233" y="263"/>
                          <a:pt x="3230" y="237"/>
                          <a:pt x="3228" y="211"/>
                        </a:cubicBezTo>
                        <a:cubicBezTo>
                          <a:pt x="3228" y="198"/>
                          <a:pt x="3221" y="195"/>
                          <a:pt x="3210" y="195"/>
                        </a:cubicBezTo>
                        <a:cubicBezTo>
                          <a:pt x="3127" y="195"/>
                          <a:pt x="3044" y="195"/>
                          <a:pt x="2961" y="195"/>
                        </a:cubicBezTo>
                        <a:cubicBezTo>
                          <a:pt x="2949" y="195"/>
                          <a:pt x="2944" y="200"/>
                          <a:pt x="2945" y="212"/>
                        </a:cubicBezTo>
                        <a:cubicBezTo>
                          <a:pt x="2947" y="236"/>
                          <a:pt x="2949" y="259"/>
                          <a:pt x="2949" y="282"/>
                        </a:cubicBezTo>
                        <a:cubicBezTo>
                          <a:pt x="2948" y="303"/>
                          <a:pt x="2956" y="310"/>
                          <a:pt x="2977" y="309"/>
                        </a:cubicBezTo>
                        <a:cubicBezTo>
                          <a:pt x="3015" y="308"/>
                          <a:pt x="3054" y="309"/>
                          <a:pt x="3093" y="309"/>
                        </a:cubicBezTo>
                        <a:close/>
                        <a:moveTo>
                          <a:pt x="3975" y="197"/>
                        </a:moveTo>
                        <a:cubicBezTo>
                          <a:pt x="3982" y="229"/>
                          <a:pt x="3990" y="257"/>
                          <a:pt x="3994" y="286"/>
                        </a:cubicBezTo>
                        <a:cubicBezTo>
                          <a:pt x="3997" y="305"/>
                          <a:pt x="4006" y="309"/>
                          <a:pt x="4024" y="309"/>
                        </a:cubicBezTo>
                        <a:cubicBezTo>
                          <a:pt x="4103" y="309"/>
                          <a:pt x="4182" y="309"/>
                          <a:pt x="4261" y="309"/>
                        </a:cubicBezTo>
                        <a:cubicBezTo>
                          <a:pt x="4268" y="309"/>
                          <a:pt x="4275" y="308"/>
                          <a:pt x="4286" y="307"/>
                        </a:cubicBezTo>
                        <a:cubicBezTo>
                          <a:pt x="4278" y="276"/>
                          <a:pt x="4269" y="249"/>
                          <a:pt x="4264" y="220"/>
                        </a:cubicBezTo>
                        <a:cubicBezTo>
                          <a:pt x="4260" y="201"/>
                          <a:pt x="4251" y="194"/>
                          <a:pt x="4231" y="195"/>
                        </a:cubicBezTo>
                        <a:cubicBezTo>
                          <a:pt x="4154" y="195"/>
                          <a:pt x="4077" y="195"/>
                          <a:pt x="3999" y="195"/>
                        </a:cubicBezTo>
                        <a:cubicBezTo>
                          <a:pt x="3992" y="195"/>
                          <a:pt x="3985" y="196"/>
                          <a:pt x="3975" y="197"/>
                        </a:cubicBezTo>
                        <a:close/>
                        <a:moveTo>
                          <a:pt x="1696" y="309"/>
                        </a:moveTo>
                        <a:cubicBezTo>
                          <a:pt x="1736" y="309"/>
                          <a:pt x="1777" y="308"/>
                          <a:pt x="1818" y="309"/>
                        </a:cubicBezTo>
                        <a:cubicBezTo>
                          <a:pt x="1835" y="310"/>
                          <a:pt x="1841" y="303"/>
                          <a:pt x="1843" y="287"/>
                        </a:cubicBezTo>
                        <a:cubicBezTo>
                          <a:pt x="1844" y="261"/>
                          <a:pt x="1848" y="236"/>
                          <a:pt x="1851" y="211"/>
                        </a:cubicBezTo>
                        <a:cubicBezTo>
                          <a:pt x="1853" y="200"/>
                          <a:pt x="1849" y="195"/>
                          <a:pt x="1838" y="195"/>
                        </a:cubicBezTo>
                        <a:cubicBezTo>
                          <a:pt x="1754" y="195"/>
                          <a:pt x="1670" y="195"/>
                          <a:pt x="1586" y="195"/>
                        </a:cubicBezTo>
                        <a:cubicBezTo>
                          <a:pt x="1575" y="195"/>
                          <a:pt x="1570" y="200"/>
                          <a:pt x="1568" y="212"/>
                        </a:cubicBezTo>
                        <a:cubicBezTo>
                          <a:pt x="1565" y="237"/>
                          <a:pt x="1561" y="263"/>
                          <a:pt x="1556" y="288"/>
                        </a:cubicBezTo>
                        <a:cubicBezTo>
                          <a:pt x="1552" y="305"/>
                          <a:pt x="1558" y="309"/>
                          <a:pt x="1574" y="309"/>
                        </a:cubicBezTo>
                        <a:cubicBezTo>
                          <a:pt x="1615" y="308"/>
                          <a:pt x="1655" y="309"/>
                          <a:pt x="1696" y="309"/>
                        </a:cubicBezTo>
                        <a:close/>
                        <a:moveTo>
                          <a:pt x="1509" y="197"/>
                        </a:moveTo>
                        <a:cubicBezTo>
                          <a:pt x="1499" y="196"/>
                          <a:pt x="1492" y="195"/>
                          <a:pt x="1484" y="195"/>
                        </a:cubicBezTo>
                        <a:cubicBezTo>
                          <a:pt x="1407" y="195"/>
                          <a:pt x="1331" y="195"/>
                          <a:pt x="1254" y="195"/>
                        </a:cubicBezTo>
                        <a:cubicBezTo>
                          <a:pt x="1235" y="194"/>
                          <a:pt x="1225" y="199"/>
                          <a:pt x="1222" y="220"/>
                        </a:cubicBezTo>
                        <a:cubicBezTo>
                          <a:pt x="1219" y="244"/>
                          <a:pt x="1213" y="268"/>
                          <a:pt x="1206" y="292"/>
                        </a:cubicBezTo>
                        <a:cubicBezTo>
                          <a:pt x="1203" y="305"/>
                          <a:pt x="1208" y="309"/>
                          <a:pt x="1220" y="309"/>
                        </a:cubicBezTo>
                        <a:cubicBezTo>
                          <a:pt x="1305" y="309"/>
                          <a:pt x="1389" y="309"/>
                          <a:pt x="1474" y="308"/>
                        </a:cubicBezTo>
                        <a:cubicBezTo>
                          <a:pt x="1480" y="308"/>
                          <a:pt x="1490" y="303"/>
                          <a:pt x="1491" y="299"/>
                        </a:cubicBezTo>
                        <a:cubicBezTo>
                          <a:pt x="1498" y="266"/>
                          <a:pt x="1503" y="233"/>
                          <a:pt x="1509" y="197"/>
                        </a:cubicBezTo>
                        <a:close/>
                        <a:moveTo>
                          <a:pt x="3791" y="309"/>
                        </a:moveTo>
                        <a:cubicBezTo>
                          <a:pt x="3831" y="309"/>
                          <a:pt x="3871" y="309"/>
                          <a:pt x="3911" y="309"/>
                        </a:cubicBezTo>
                        <a:cubicBezTo>
                          <a:pt x="3937" y="309"/>
                          <a:pt x="3937" y="309"/>
                          <a:pt x="3932" y="285"/>
                        </a:cubicBezTo>
                        <a:cubicBezTo>
                          <a:pt x="3927" y="262"/>
                          <a:pt x="3921" y="239"/>
                          <a:pt x="3918" y="216"/>
                        </a:cubicBezTo>
                        <a:cubicBezTo>
                          <a:pt x="3916" y="199"/>
                          <a:pt x="3907" y="194"/>
                          <a:pt x="3891" y="195"/>
                        </a:cubicBezTo>
                        <a:cubicBezTo>
                          <a:pt x="3858" y="195"/>
                          <a:pt x="3825" y="195"/>
                          <a:pt x="3792" y="195"/>
                        </a:cubicBezTo>
                        <a:cubicBezTo>
                          <a:pt x="3746" y="195"/>
                          <a:pt x="3701" y="195"/>
                          <a:pt x="3656" y="195"/>
                        </a:cubicBezTo>
                        <a:cubicBezTo>
                          <a:pt x="3639" y="195"/>
                          <a:pt x="3630" y="197"/>
                          <a:pt x="3635" y="218"/>
                        </a:cubicBezTo>
                        <a:cubicBezTo>
                          <a:pt x="3641" y="241"/>
                          <a:pt x="3644" y="265"/>
                          <a:pt x="3647" y="289"/>
                        </a:cubicBezTo>
                        <a:cubicBezTo>
                          <a:pt x="3648" y="304"/>
                          <a:pt x="3655" y="309"/>
                          <a:pt x="3670" y="309"/>
                        </a:cubicBezTo>
                        <a:cubicBezTo>
                          <a:pt x="3710" y="309"/>
                          <a:pt x="3751" y="309"/>
                          <a:pt x="3791" y="309"/>
                        </a:cubicBezTo>
                        <a:close/>
                        <a:moveTo>
                          <a:pt x="3442" y="309"/>
                        </a:moveTo>
                        <a:cubicBezTo>
                          <a:pt x="3483" y="309"/>
                          <a:pt x="3525" y="309"/>
                          <a:pt x="3566" y="309"/>
                        </a:cubicBezTo>
                        <a:cubicBezTo>
                          <a:pt x="3581" y="309"/>
                          <a:pt x="3589" y="306"/>
                          <a:pt x="3584" y="288"/>
                        </a:cubicBezTo>
                        <a:cubicBezTo>
                          <a:pt x="3581" y="276"/>
                          <a:pt x="3581" y="263"/>
                          <a:pt x="3579" y="251"/>
                        </a:cubicBezTo>
                        <a:cubicBezTo>
                          <a:pt x="3570" y="195"/>
                          <a:pt x="3570" y="195"/>
                          <a:pt x="3513" y="195"/>
                        </a:cubicBezTo>
                        <a:cubicBezTo>
                          <a:pt x="3445" y="195"/>
                          <a:pt x="3377" y="195"/>
                          <a:pt x="3309" y="195"/>
                        </a:cubicBezTo>
                        <a:cubicBezTo>
                          <a:pt x="3295" y="195"/>
                          <a:pt x="3287" y="198"/>
                          <a:pt x="3290" y="215"/>
                        </a:cubicBezTo>
                        <a:cubicBezTo>
                          <a:pt x="3294" y="240"/>
                          <a:pt x="3297" y="264"/>
                          <a:pt x="3298" y="289"/>
                        </a:cubicBezTo>
                        <a:cubicBezTo>
                          <a:pt x="3299" y="304"/>
                          <a:pt x="3306" y="309"/>
                          <a:pt x="3320" y="309"/>
                        </a:cubicBezTo>
                        <a:cubicBezTo>
                          <a:pt x="3361" y="309"/>
                          <a:pt x="3402" y="309"/>
                          <a:pt x="3442" y="309"/>
                        </a:cubicBezTo>
                        <a:close/>
                        <a:moveTo>
                          <a:pt x="4419" y="168"/>
                        </a:moveTo>
                        <a:cubicBezTo>
                          <a:pt x="4409" y="134"/>
                          <a:pt x="4400" y="102"/>
                          <a:pt x="4390" y="71"/>
                        </a:cubicBezTo>
                        <a:cubicBezTo>
                          <a:pt x="4388" y="66"/>
                          <a:pt x="4378" y="62"/>
                          <a:pt x="4372" y="61"/>
                        </a:cubicBezTo>
                        <a:cubicBezTo>
                          <a:pt x="4291" y="61"/>
                          <a:pt x="4210" y="61"/>
                          <a:pt x="4128" y="61"/>
                        </a:cubicBezTo>
                        <a:cubicBezTo>
                          <a:pt x="4115" y="61"/>
                          <a:pt x="4112" y="67"/>
                          <a:pt x="4115" y="79"/>
                        </a:cubicBezTo>
                        <a:cubicBezTo>
                          <a:pt x="4122" y="101"/>
                          <a:pt x="4128" y="124"/>
                          <a:pt x="4132" y="146"/>
                        </a:cubicBezTo>
                        <a:cubicBezTo>
                          <a:pt x="4135" y="166"/>
                          <a:pt x="4145" y="171"/>
                          <a:pt x="4163" y="171"/>
                        </a:cubicBezTo>
                        <a:cubicBezTo>
                          <a:pt x="4240" y="170"/>
                          <a:pt x="4317" y="171"/>
                          <a:pt x="4395" y="171"/>
                        </a:cubicBezTo>
                        <a:cubicBezTo>
                          <a:pt x="4402" y="171"/>
                          <a:pt x="4409" y="169"/>
                          <a:pt x="4419" y="168"/>
                        </a:cubicBezTo>
                        <a:close/>
                        <a:moveTo>
                          <a:pt x="2909" y="171"/>
                        </a:moveTo>
                        <a:cubicBezTo>
                          <a:pt x="2950" y="171"/>
                          <a:pt x="2990" y="170"/>
                          <a:pt x="3031" y="171"/>
                        </a:cubicBezTo>
                        <a:cubicBezTo>
                          <a:pt x="3046" y="171"/>
                          <a:pt x="3053" y="166"/>
                          <a:pt x="3051" y="150"/>
                        </a:cubicBezTo>
                        <a:cubicBezTo>
                          <a:pt x="3047" y="126"/>
                          <a:pt x="3046" y="102"/>
                          <a:pt x="3045" y="78"/>
                        </a:cubicBezTo>
                        <a:cubicBezTo>
                          <a:pt x="3044" y="66"/>
                          <a:pt x="3039" y="61"/>
                          <a:pt x="3028" y="61"/>
                        </a:cubicBezTo>
                        <a:cubicBezTo>
                          <a:pt x="2947" y="61"/>
                          <a:pt x="2865" y="61"/>
                          <a:pt x="2784" y="61"/>
                        </a:cubicBezTo>
                        <a:cubicBezTo>
                          <a:pt x="2772" y="61"/>
                          <a:pt x="2767" y="66"/>
                          <a:pt x="2768" y="78"/>
                        </a:cubicBezTo>
                        <a:cubicBezTo>
                          <a:pt x="2769" y="102"/>
                          <a:pt x="2770" y="126"/>
                          <a:pt x="2770" y="150"/>
                        </a:cubicBezTo>
                        <a:cubicBezTo>
                          <a:pt x="2769" y="166"/>
                          <a:pt x="2776" y="171"/>
                          <a:pt x="2791" y="171"/>
                        </a:cubicBezTo>
                        <a:cubicBezTo>
                          <a:pt x="2830" y="170"/>
                          <a:pt x="2870" y="171"/>
                          <a:pt x="2909" y="171"/>
                        </a:cubicBezTo>
                        <a:close/>
                        <a:moveTo>
                          <a:pt x="691" y="65"/>
                        </a:moveTo>
                        <a:cubicBezTo>
                          <a:pt x="684" y="63"/>
                          <a:pt x="683" y="62"/>
                          <a:pt x="681" y="62"/>
                        </a:cubicBezTo>
                        <a:cubicBezTo>
                          <a:pt x="597" y="61"/>
                          <a:pt x="513" y="61"/>
                          <a:pt x="429" y="62"/>
                        </a:cubicBezTo>
                        <a:cubicBezTo>
                          <a:pt x="423" y="62"/>
                          <a:pt x="414" y="67"/>
                          <a:pt x="412" y="72"/>
                        </a:cubicBezTo>
                        <a:cubicBezTo>
                          <a:pt x="400" y="103"/>
                          <a:pt x="389" y="134"/>
                          <a:pt x="378" y="166"/>
                        </a:cubicBezTo>
                        <a:cubicBezTo>
                          <a:pt x="384" y="168"/>
                          <a:pt x="387" y="170"/>
                          <a:pt x="391" y="170"/>
                        </a:cubicBezTo>
                        <a:cubicBezTo>
                          <a:pt x="475" y="170"/>
                          <a:pt x="559" y="171"/>
                          <a:pt x="642" y="170"/>
                        </a:cubicBezTo>
                        <a:cubicBezTo>
                          <a:pt x="649" y="170"/>
                          <a:pt x="658" y="165"/>
                          <a:pt x="660" y="160"/>
                        </a:cubicBezTo>
                        <a:cubicBezTo>
                          <a:pt x="671" y="129"/>
                          <a:pt x="680" y="98"/>
                          <a:pt x="691" y="65"/>
                        </a:cubicBezTo>
                        <a:close/>
                        <a:moveTo>
                          <a:pt x="2226" y="171"/>
                        </a:moveTo>
                        <a:cubicBezTo>
                          <a:pt x="2267" y="171"/>
                          <a:pt x="2307" y="170"/>
                          <a:pt x="2348" y="171"/>
                        </a:cubicBezTo>
                        <a:cubicBezTo>
                          <a:pt x="2362" y="171"/>
                          <a:pt x="2368" y="166"/>
                          <a:pt x="2368" y="151"/>
                        </a:cubicBezTo>
                        <a:cubicBezTo>
                          <a:pt x="2368" y="127"/>
                          <a:pt x="2370" y="103"/>
                          <a:pt x="2371" y="79"/>
                        </a:cubicBezTo>
                        <a:cubicBezTo>
                          <a:pt x="2372" y="66"/>
                          <a:pt x="2367" y="61"/>
                          <a:pt x="2354" y="61"/>
                        </a:cubicBezTo>
                        <a:cubicBezTo>
                          <a:pt x="2273" y="61"/>
                          <a:pt x="2193" y="61"/>
                          <a:pt x="2112" y="61"/>
                        </a:cubicBezTo>
                        <a:cubicBezTo>
                          <a:pt x="2100" y="61"/>
                          <a:pt x="2094" y="67"/>
                          <a:pt x="2094" y="79"/>
                        </a:cubicBezTo>
                        <a:cubicBezTo>
                          <a:pt x="2092" y="102"/>
                          <a:pt x="2091" y="126"/>
                          <a:pt x="2088" y="149"/>
                        </a:cubicBezTo>
                        <a:cubicBezTo>
                          <a:pt x="2085" y="166"/>
                          <a:pt x="2092" y="171"/>
                          <a:pt x="2108" y="171"/>
                        </a:cubicBezTo>
                        <a:cubicBezTo>
                          <a:pt x="2147" y="170"/>
                          <a:pt x="2187" y="171"/>
                          <a:pt x="2226" y="171"/>
                        </a:cubicBezTo>
                        <a:close/>
                        <a:moveTo>
                          <a:pt x="4077" y="169"/>
                        </a:moveTo>
                        <a:cubicBezTo>
                          <a:pt x="4069" y="137"/>
                          <a:pt x="4062" y="109"/>
                          <a:pt x="4056" y="80"/>
                        </a:cubicBezTo>
                        <a:cubicBezTo>
                          <a:pt x="4053" y="65"/>
                          <a:pt x="4046" y="61"/>
                          <a:pt x="4032" y="61"/>
                        </a:cubicBezTo>
                        <a:cubicBezTo>
                          <a:pt x="3997" y="61"/>
                          <a:pt x="3962" y="61"/>
                          <a:pt x="3928" y="61"/>
                        </a:cubicBezTo>
                        <a:cubicBezTo>
                          <a:pt x="3886" y="61"/>
                          <a:pt x="3844" y="61"/>
                          <a:pt x="3802" y="61"/>
                        </a:cubicBezTo>
                        <a:cubicBezTo>
                          <a:pt x="3776" y="61"/>
                          <a:pt x="3775" y="62"/>
                          <a:pt x="3780" y="88"/>
                        </a:cubicBezTo>
                        <a:cubicBezTo>
                          <a:pt x="3784" y="107"/>
                          <a:pt x="3789" y="126"/>
                          <a:pt x="3791" y="145"/>
                        </a:cubicBezTo>
                        <a:cubicBezTo>
                          <a:pt x="3793" y="165"/>
                          <a:pt x="3803" y="171"/>
                          <a:pt x="3822" y="171"/>
                        </a:cubicBezTo>
                        <a:cubicBezTo>
                          <a:pt x="3899" y="170"/>
                          <a:pt x="3975" y="171"/>
                          <a:pt x="4052" y="171"/>
                        </a:cubicBezTo>
                        <a:cubicBezTo>
                          <a:pt x="4059" y="171"/>
                          <a:pt x="4066" y="169"/>
                          <a:pt x="4077" y="169"/>
                        </a:cubicBezTo>
                        <a:close/>
                        <a:moveTo>
                          <a:pt x="4761" y="168"/>
                        </a:moveTo>
                        <a:cubicBezTo>
                          <a:pt x="4750" y="138"/>
                          <a:pt x="4740" y="111"/>
                          <a:pt x="4732" y="84"/>
                        </a:cubicBezTo>
                        <a:cubicBezTo>
                          <a:pt x="4727" y="66"/>
                          <a:pt x="4718" y="61"/>
                          <a:pt x="4700" y="61"/>
                        </a:cubicBezTo>
                        <a:cubicBezTo>
                          <a:pt x="4624" y="61"/>
                          <a:pt x="4548" y="61"/>
                          <a:pt x="4473" y="61"/>
                        </a:cubicBezTo>
                        <a:cubicBezTo>
                          <a:pt x="4466" y="61"/>
                          <a:pt x="4459" y="62"/>
                          <a:pt x="4449" y="64"/>
                        </a:cubicBezTo>
                        <a:cubicBezTo>
                          <a:pt x="4457" y="93"/>
                          <a:pt x="4466" y="119"/>
                          <a:pt x="4472" y="146"/>
                        </a:cubicBezTo>
                        <a:cubicBezTo>
                          <a:pt x="4477" y="165"/>
                          <a:pt x="4487" y="171"/>
                          <a:pt x="4506" y="171"/>
                        </a:cubicBezTo>
                        <a:cubicBezTo>
                          <a:pt x="4583" y="170"/>
                          <a:pt x="4659" y="171"/>
                          <a:pt x="4736" y="171"/>
                        </a:cubicBezTo>
                        <a:cubicBezTo>
                          <a:pt x="4743" y="171"/>
                          <a:pt x="4750" y="169"/>
                          <a:pt x="4761" y="168"/>
                        </a:cubicBezTo>
                        <a:close/>
                        <a:moveTo>
                          <a:pt x="720" y="167"/>
                        </a:moveTo>
                        <a:cubicBezTo>
                          <a:pt x="726" y="168"/>
                          <a:pt x="729" y="170"/>
                          <a:pt x="732" y="170"/>
                        </a:cubicBezTo>
                        <a:cubicBezTo>
                          <a:pt x="816" y="170"/>
                          <a:pt x="901" y="171"/>
                          <a:pt x="986" y="170"/>
                        </a:cubicBezTo>
                        <a:cubicBezTo>
                          <a:pt x="992" y="170"/>
                          <a:pt x="1001" y="161"/>
                          <a:pt x="1003" y="155"/>
                        </a:cubicBezTo>
                        <a:cubicBezTo>
                          <a:pt x="1011" y="130"/>
                          <a:pt x="1016" y="104"/>
                          <a:pt x="1024" y="78"/>
                        </a:cubicBezTo>
                        <a:cubicBezTo>
                          <a:pt x="1027" y="65"/>
                          <a:pt x="1022" y="61"/>
                          <a:pt x="1010" y="61"/>
                        </a:cubicBezTo>
                        <a:cubicBezTo>
                          <a:pt x="929" y="61"/>
                          <a:pt x="849" y="61"/>
                          <a:pt x="768" y="62"/>
                        </a:cubicBezTo>
                        <a:cubicBezTo>
                          <a:pt x="761" y="62"/>
                          <a:pt x="751" y="68"/>
                          <a:pt x="749" y="74"/>
                        </a:cubicBezTo>
                        <a:cubicBezTo>
                          <a:pt x="738" y="103"/>
                          <a:pt x="729" y="134"/>
                          <a:pt x="720" y="167"/>
                        </a:cubicBezTo>
                        <a:close/>
                        <a:moveTo>
                          <a:pt x="1885" y="171"/>
                        </a:moveTo>
                        <a:cubicBezTo>
                          <a:pt x="1925" y="171"/>
                          <a:pt x="1965" y="170"/>
                          <a:pt x="2005" y="171"/>
                        </a:cubicBezTo>
                        <a:cubicBezTo>
                          <a:pt x="2019" y="171"/>
                          <a:pt x="2027" y="167"/>
                          <a:pt x="2028" y="151"/>
                        </a:cubicBezTo>
                        <a:cubicBezTo>
                          <a:pt x="2029" y="127"/>
                          <a:pt x="2031" y="103"/>
                          <a:pt x="2034" y="79"/>
                        </a:cubicBezTo>
                        <a:cubicBezTo>
                          <a:pt x="2036" y="65"/>
                          <a:pt x="2030" y="61"/>
                          <a:pt x="2018" y="61"/>
                        </a:cubicBezTo>
                        <a:cubicBezTo>
                          <a:pt x="1937" y="61"/>
                          <a:pt x="1857" y="61"/>
                          <a:pt x="1776" y="61"/>
                        </a:cubicBezTo>
                        <a:cubicBezTo>
                          <a:pt x="1764" y="61"/>
                          <a:pt x="1758" y="66"/>
                          <a:pt x="1757" y="78"/>
                        </a:cubicBezTo>
                        <a:cubicBezTo>
                          <a:pt x="1754" y="102"/>
                          <a:pt x="1752" y="126"/>
                          <a:pt x="1747" y="150"/>
                        </a:cubicBezTo>
                        <a:cubicBezTo>
                          <a:pt x="1744" y="166"/>
                          <a:pt x="1750" y="171"/>
                          <a:pt x="1765" y="171"/>
                        </a:cubicBezTo>
                        <a:cubicBezTo>
                          <a:pt x="1805" y="170"/>
                          <a:pt x="1845" y="171"/>
                          <a:pt x="1885" y="171"/>
                        </a:cubicBezTo>
                        <a:close/>
                        <a:moveTo>
                          <a:pt x="3735" y="168"/>
                        </a:moveTo>
                        <a:cubicBezTo>
                          <a:pt x="3729" y="138"/>
                          <a:pt x="3723" y="111"/>
                          <a:pt x="3720" y="83"/>
                        </a:cubicBezTo>
                        <a:cubicBezTo>
                          <a:pt x="3718" y="67"/>
                          <a:pt x="3710" y="60"/>
                          <a:pt x="3694" y="61"/>
                        </a:cubicBezTo>
                        <a:cubicBezTo>
                          <a:pt x="3655" y="62"/>
                          <a:pt x="3617" y="61"/>
                          <a:pt x="3578" y="61"/>
                        </a:cubicBezTo>
                        <a:cubicBezTo>
                          <a:pt x="3539" y="61"/>
                          <a:pt x="3501" y="61"/>
                          <a:pt x="3462" y="61"/>
                        </a:cubicBezTo>
                        <a:cubicBezTo>
                          <a:pt x="3446" y="61"/>
                          <a:pt x="3438" y="64"/>
                          <a:pt x="3442" y="82"/>
                        </a:cubicBezTo>
                        <a:cubicBezTo>
                          <a:pt x="3447" y="103"/>
                          <a:pt x="3450" y="125"/>
                          <a:pt x="3451" y="146"/>
                        </a:cubicBezTo>
                        <a:cubicBezTo>
                          <a:pt x="3452" y="166"/>
                          <a:pt x="3461" y="171"/>
                          <a:pt x="3480" y="171"/>
                        </a:cubicBezTo>
                        <a:cubicBezTo>
                          <a:pt x="3556" y="170"/>
                          <a:pt x="3633" y="171"/>
                          <a:pt x="3710" y="171"/>
                        </a:cubicBezTo>
                        <a:cubicBezTo>
                          <a:pt x="3717" y="171"/>
                          <a:pt x="3724" y="169"/>
                          <a:pt x="3735" y="168"/>
                        </a:cubicBezTo>
                        <a:close/>
                        <a:moveTo>
                          <a:pt x="3251" y="171"/>
                        </a:moveTo>
                        <a:cubicBezTo>
                          <a:pt x="3292" y="171"/>
                          <a:pt x="3333" y="170"/>
                          <a:pt x="3373" y="171"/>
                        </a:cubicBezTo>
                        <a:cubicBezTo>
                          <a:pt x="3387" y="171"/>
                          <a:pt x="3394" y="166"/>
                          <a:pt x="3391" y="151"/>
                        </a:cubicBezTo>
                        <a:cubicBezTo>
                          <a:pt x="3387" y="128"/>
                          <a:pt x="3385" y="105"/>
                          <a:pt x="3383" y="82"/>
                        </a:cubicBezTo>
                        <a:cubicBezTo>
                          <a:pt x="3381" y="65"/>
                          <a:pt x="3373" y="61"/>
                          <a:pt x="3358" y="61"/>
                        </a:cubicBezTo>
                        <a:cubicBezTo>
                          <a:pt x="3280" y="61"/>
                          <a:pt x="3202" y="61"/>
                          <a:pt x="3125" y="61"/>
                        </a:cubicBezTo>
                        <a:cubicBezTo>
                          <a:pt x="3109" y="61"/>
                          <a:pt x="3103" y="65"/>
                          <a:pt x="3105" y="82"/>
                        </a:cubicBezTo>
                        <a:cubicBezTo>
                          <a:pt x="3108" y="104"/>
                          <a:pt x="3110" y="127"/>
                          <a:pt x="3110" y="149"/>
                        </a:cubicBezTo>
                        <a:cubicBezTo>
                          <a:pt x="3111" y="166"/>
                          <a:pt x="3118" y="171"/>
                          <a:pt x="3134" y="171"/>
                        </a:cubicBezTo>
                        <a:cubicBezTo>
                          <a:pt x="3173" y="170"/>
                          <a:pt x="3212" y="171"/>
                          <a:pt x="3251" y="171"/>
                        </a:cubicBezTo>
                        <a:close/>
                        <a:moveTo>
                          <a:pt x="1404" y="166"/>
                        </a:moveTo>
                        <a:cubicBezTo>
                          <a:pt x="1408" y="168"/>
                          <a:pt x="1412" y="170"/>
                          <a:pt x="1415" y="170"/>
                        </a:cubicBezTo>
                        <a:cubicBezTo>
                          <a:pt x="1500" y="170"/>
                          <a:pt x="1585" y="170"/>
                          <a:pt x="1670" y="170"/>
                        </a:cubicBezTo>
                        <a:cubicBezTo>
                          <a:pt x="1675" y="170"/>
                          <a:pt x="1684" y="161"/>
                          <a:pt x="1685" y="156"/>
                        </a:cubicBezTo>
                        <a:cubicBezTo>
                          <a:pt x="1690" y="130"/>
                          <a:pt x="1693" y="103"/>
                          <a:pt x="1697" y="77"/>
                        </a:cubicBezTo>
                        <a:cubicBezTo>
                          <a:pt x="1699" y="65"/>
                          <a:pt x="1694" y="61"/>
                          <a:pt x="1684" y="61"/>
                        </a:cubicBezTo>
                        <a:cubicBezTo>
                          <a:pt x="1602" y="61"/>
                          <a:pt x="1520" y="61"/>
                          <a:pt x="1438" y="62"/>
                        </a:cubicBezTo>
                        <a:cubicBezTo>
                          <a:pt x="1433" y="62"/>
                          <a:pt x="1423" y="68"/>
                          <a:pt x="1422" y="72"/>
                        </a:cubicBezTo>
                        <a:cubicBezTo>
                          <a:pt x="1415" y="103"/>
                          <a:pt x="1410" y="135"/>
                          <a:pt x="1404" y="166"/>
                        </a:cubicBezTo>
                        <a:close/>
                        <a:moveTo>
                          <a:pt x="2568" y="171"/>
                        </a:moveTo>
                        <a:cubicBezTo>
                          <a:pt x="2608" y="171"/>
                          <a:pt x="2648" y="170"/>
                          <a:pt x="2688" y="171"/>
                        </a:cubicBezTo>
                        <a:cubicBezTo>
                          <a:pt x="2703" y="171"/>
                          <a:pt x="2711" y="167"/>
                          <a:pt x="2710" y="149"/>
                        </a:cubicBezTo>
                        <a:cubicBezTo>
                          <a:pt x="2708" y="126"/>
                          <a:pt x="2708" y="102"/>
                          <a:pt x="2708" y="79"/>
                        </a:cubicBezTo>
                        <a:cubicBezTo>
                          <a:pt x="2709" y="66"/>
                          <a:pt x="2703" y="61"/>
                          <a:pt x="2691" y="61"/>
                        </a:cubicBezTo>
                        <a:cubicBezTo>
                          <a:pt x="2610" y="61"/>
                          <a:pt x="2530" y="61"/>
                          <a:pt x="2449" y="61"/>
                        </a:cubicBezTo>
                        <a:cubicBezTo>
                          <a:pt x="2437" y="61"/>
                          <a:pt x="2431" y="66"/>
                          <a:pt x="2431" y="79"/>
                        </a:cubicBezTo>
                        <a:cubicBezTo>
                          <a:pt x="2431" y="102"/>
                          <a:pt x="2430" y="125"/>
                          <a:pt x="2428" y="149"/>
                        </a:cubicBezTo>
                        <a:cubicBezTo>
                          <a:pt x="2427" y="166"/>
                          <a:pt x="2434" y="171"/>
                          <a:pt x="2450" y="171"/>
                        </a:cubicBezTo>
                        <a:cubicBezTo>
                          <a:pt x="2489" y="170"/>
                          <a:pt x="2528" y="171"/>
                          <a:pt x="2568" y="171"/>
                        </a:cubicBezTo>
                        <a:close/>
                        <a:moveTo>
                          <a:pt x="1061" y="169"/>
                        </a:moveTo>
                        <a:cubicBezTo>
                          <a:pt x="1072" y="169"/>
                          <a:pt x="1079" y="171"/>
                          <a:pt x="1087" y="171"/>
                        </a:cubicBezTo>
                        <a:cubicBezTo>
                          <a:pt x="1163" y="171"/>
                          <a:pt x="1240" y="170"/>
                          <a:pt x="1317" y="171"/>
                        </a:cubicBezTo>
                        <a:cubicBezTo>
                          <a:pt x="1335" y="171"/>
                          <a:pt x="1344" y="165"/>
                          <a:pt x="1347" y="146"/>
                        </a:cubicBezTo>
                        <a:cubicBezTo>
                          <a:pt x="1350" y="124"/>
                          <a:pt x="1355" y="102"/>
                          <a:pt x="1360" y="80"/>
                        </a:cubicBezTo>
                        <a:cubicBezTo>
                          <a:pt x="1363" y="67"/>
                          <a:pt x="1359" y="61"/>
                          <a:pt x="1345" y="61"/>
                        </a:cubicBezTo>
                        <a:cubicBezTo>
                          <a:pt x="1265" y="61"/>
                          <a:pt x="1184" y="61"/>
                          <a:pt x="1104" y="62"/>
                        </a:cubicBezTo>
                        <a:cubicBezTo>
                          <a:pt x="1097" y="62"/>
                          <a:pt x="1087" y="68"/>
                          <a:pt x="1086" y="73"/>
                        </a:cubicBezTo>
                        <a:cubicBezTo>
                          <a:pt x="1077" y="103"/>
                          <a:pt x="1070" y="134"/>
                          <a:pt x="1061" y="169"/>
                        </a:cubicBezTo>
                        <a:close/>
                        <a:moveTo>
                          <a:pt x="5540" y="782"/>
                        </a:moveTo>
                        <a:cubicBezTo>
                          <a:pt x="5532" y="762"/>
                          <a:pt x="5524" y="747"/>
                          <a:pt x="5519" y="731"/>
                        </a:cubicBezTo>
                        <a:cubicBezTo>
                          <a:pt x="5513" y="713"/>
                          <a:pt x="5502" y="708"/>
                          <a:pt x="5485" y="708"/>
                        </a:cubicBezTo>
                        <a:cubicBezTo>
                          <a:pt x="5409" y="709"/>
                          <a:pt x="5334" y="708"/>
                          <a:pt x="5259" y="708"/>
                        </a:cubicBezTo>
                        <a:cubicBezTo>
                          <a:pt x="5247" y="708"/>
                          <a:pt x="5235" y="708"/>
                          <a:pt x="5223" y="708"/>
                        </a:cubicBezTo>
                        <a:cubicBezTo>
                          <a:pt x="5210" y="708"/>
                          <a:pt x="5204" y="712"/>
                          <a:pt x="5210" y="726"/>
                        </a:cubicBezTo>
                        <a:cubicBezTo>
                          <a:pt x="5215" y="737"/>
                          <a:pt x="5220" y="748"/>
                          <a:pt x="5223" y="760"/>
                        </a:cubicBezTo>
                        <a:cubicBezTo>
                          <a:pt x="5228" y="780"/>
                          <a:pt x="5241" y="785"/>
                          <a:pt x="5260" y="785"/>
                        </a:cubicBezTo>
                        <a:cubicBezTo>
                          <a:pt x="5345" y="785"/>
                          <a:pt x="5430" y="785"/>
                          <a:pt x="5515" y="785"/>
                        </a:cubicBezTo>
                        <a:cubicBezTo>
                          <a:pt x="5522" y="785"/>
                          <a:pt x="5529" y="784"/>
                          <a:pt x="5540" y="782"/>
                        </a:cubicBezTo>
                        <a:close/>
                        <a:moveTo>
                          <a:pt x="4789" y="782"/>
                        </a:moveTo>
                        <a:cubicBezTo>
                          <a:pt x="4783" y="763"/>
                          <a:pt x="4778" y="749"/>
                          <a:pt x="4775" y="734"/>
                        </a:cubicBezTo>
                        <a:cubicBezTo>
                          <a:pt x="4771" y="714"/>
                          <a:pt x="4760" y="707"/>
                          <a:pt x="4740" y="708"/>
                        </a:cubicBezTo>
                        <a:cubicBezTo>
                          <a:pt x="4686" y="709"/>
                          <a:pt x="4632" y="708"/>
                          <a:pt x="4578" y="708"/>
                        </a:cubicBezTo>
                        <a:cubicBezTo>
                          <a:pt x="4546" y="708"/>
                          <a:pt x="4513" y="708"/>
                          <a:pt x="4480" y="708"/>
                        </a:cubicBezTo>
                        <a:cubicBezTo>
                          <a:pt x="4466" y="708"/>
                          <a:pt x="4461" y="713"/>
                          <a:pt x="4466" y="728"/>
                        </a:cubicBezTo>
                        <a:cubicBezTo>
                          <a:pt x="4470" y="737"/>
                          <a:pt x="4473" y="748"/>
                          <a:pt x="4475" y="758"/>
                        </a:cubicBezTo>
                        <a:cubicBezTo>
                          <a:pt x="4477" y="779"/>
                          <a:pt x="4488" y="785"/>
                          <a:pt x="4508" y="785"/>
                        </a:cubicBezTo>
                        <a:cubicBezTo>
                          <a:pt x="4593" y="784"/>
                          <a:pt x="4678" y="785"/>
                          <a:pt x="4764" y="785"/>
                        </a:cubicBezTo>
                        <a:cubicBezTo>
                          <a:pt x="4771" y="785"/>
                          <a:pt x="4779" y="783"/>
                          <a:pt x="4789" y="782"/>
                        </a:cubicBezTo>
                        <a:close/>
                        <a:moveTo>
                          <a:pt x="5165" y="782"/>
                        </a:moveTo>
                        <a:cubicBezTo>
                          <a:pt x="5158" y="762"/>
                          <a:pt x="5151" y="747"/>
                          <a:pt x="5147" y="731"/>
                        </a:cubicBezTo>
                        <a:cubicBezTo>
                          <a:pt x="5143" y="716"/>
                          <a:pt x="5134" y="712"/>
                          <a:pt x="5119" y="712"/>
                        </a:cubicBezTo>
                        <a:cubicBezTo>
                          <a:pt x="5032" y="713"/>
                          <a:pt x="4944" y="712"/>
                          <a:pt x="4856" y="713"/>
                        </a:cubicBezTo>
                        <a:cubicBezTo>
                          <a:pt x="4849" y="713"/>
                          <a:pt x="4843" y="713"/>
                          <a:pt x="4834" y="713"/>
                        </a:cubicBezTo>
                        <a:cubicBezTo>
                          <a:pt x="4840" y="730"/>
                          <a:pt x="4846" y="745"/>
                          <a:pt x="4849" y="761"/>
                        </a:cubicBezTo>
                        <a:cubicBezTo>
                          <a:pt x="4853" y="780"/>
                          <a:pt x="4865" y="785"/>
                          <a:pt x="4883" y="785"/>
                        </a:cubicBezTo>
                        <a:cubicBezTo>
                          <a:pt x="4968" y="785"/>
                          <a:pt x="5054" y="785"/>
                          <a:pt x="5139" y="785"/>
                        </a:cubicBezTo>
                        <a:cubicBezTo>
                          <a:pt x="5146" y="785"/>
                          <a:pt x="5154" y="783"/>
                          <a:pt x="5165" y="782"/>
                        </a:cubicBezTo>
                        <a:close/>
                        <a:moveTo>
                          <a:pt x="5136" y="704"/>
                        </a:moveTo>
                        <a:cubicBezTo>
                          <a:pt x="5129" y="684"/>
                          <a:pt x="5124" y="667"/>
                          <a:pt x="5116" y="651"/>
                        </a:cubicBezTo>
                        <a:cubicBezTo>
                          <a:pt x="5112" y="643"/>
                          <a:pt x="5102" y="636"/>
                          <a:pt x="5093" y="634"/>
                        </a:cubicBezTo>
                        <a:cubicBezTo>
                          <a:pt x="5080" y="631"/>
                          <a:pt x="5066" y="633"/>
                          <a:pt x="5053" y="633"/>
                        </a:cubicBezTo>
                        <a:cubicBezTo>
                          <a:pt x="4980" y="633"/>
                          <a:pt x="4907" y="633"/>
                          <a:pt x="4834" y="634"/>
                        </a:cubicBezTo>
                        <a:cubicBezTo>
                          <a:pt x="4826" y="634"/>
                          <a:pt x="4819" y="637"/>
                          <a:pt x="4812" y="639"/>
                        </a:cubicBezTo>
                        <a:cubicBezTo>
                          <a:pt x="4819" y="660"/>
                          <a:pt x="4826" y="682"/>
                          <a:pt x="4833" y="703"/>
                        </a:cubicBezTo>
                        <a:cubicBezTo>
                          <a:pt x="4834" y="704"/>
                          <a:pt x="4839" y="704"/>
                          <a:pt x="4843" y="704"/>
                        </a:cubicBezTo>
                        <a:cubicBezTo>
                          <a:pt x="4939" y="704"/>
                          <a:pt x="5035" y="704"/>
                          <a:pt x="5136" y="70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dist="38100" dir="5400000" algn="t" rotWithShape="0">
                      <a:schemeClr val="bg1">
                        <a:lumMod val="50000"/>
                        <a:alpha val="40000"/>
                      </a:scheme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Lucida Grande" panose="020B0600040502020204" pitchFamily="34" charset="0"/>
                      <a:ea typeface="Geneva" panose="020B0503030404040204" pitchFamily="34" charset="0"/>
                    </a:endParaRPr>
                  </a:p>
                </p:txBody>
              </p:sp>
              <p:sp>
                <p:nvSpPr>
                  <p:cNvPr id="179" name="Freeform 40">
                    <a:extLst>
                      <a:ext uri="{FF2B5EF4-FFF2-40B4-BE49-F238E27FC236}">
                        <a16:creationId xmlns:a16="http://schemas.microsoft.com/office/drawing/2014/main" id="{2E9FC84C-F3C3-035F-E8F8-74BB9BC06F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7001" y="6172200"/>
                    <a:ext cx="1528763" cy="130175"/>
                  </a:xfrm>
                  <a:custGeom>
                    <a:avLst/>
                    <a:gdLst>
                      <a:gd name="T0" fmla="*/ 2147483646 w 1812"/>
                      <a:gd name="T1" fmla="*/ 2147483646 h 154"/>
                      <a:gd name="T2" fmla="*/ 2147483646 w 1812"/>
                      <a:gd name="T3" fmla="*/ 2147483646 h 154"/>
                      <a:gd name="T4" fmla="*/ 2147483646 w 1812"/>
                      <a:gd name="T5" fmla="*/ 2147483646 h 154"/>
                      <a:gd name="T6" fmla="*/ 2147483646 w 1812"/>
                      <a:gd name="T7" fmla="*/ 2147483646 h 154"/>
                      <a:gd name="T8" fmla="*/ 2147483646 w 1812"/>
                      <a:gd name="T9" fmla="*/ 2147483646 h 154"/>
                      <a:gd name="T10" fmla="*/ 2147483646 w 1812"/>
                      <a:gd name="T11" fmla="*/ 2147483646 h 154"/>
                      <a:gd name="T12" fmla="*/ 2147483646 w 1812"/>
                      <a:gd name="T13" fmla="*/ 2147483646 h 154"/>
                      <a:gd name="T14" fmla="*/ 2147483646 w 1812"/>
                      <a:gd name="T15" fmla="*/ 2147483646 h 154"/>
                      <a:gd name="T16" fmla="*/ 2147483646 w 1812"/>
                      <a:gd name="T17" fmla="*/ 2147483646 h 154"/>
                      <a:gd name="T18" fmla="*/ 2147483646 w 1812"/>
                      <a:gd name="T19" fmla="*/ 2147483646 h 154"/>
                      <a:gd name="T20" fmla="*/ 2147483646 w 1812"/>
                      <a:gd name="T21" fmla="*/ 2147483646 h 154"/>
                      <a:gd name="T22" fmla="*/ 2147483646 w 1812"/>
                      <a:gd name="T23" fmla="*/ 2147483646 h 154"/>
                      <a:gd name="T24" fmla="*/ 2147483646 w 1812"/>
                      <a:gd name="T25" fmla="*/ 2147483646 h 1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812" h="154">
                        <a:moveTo>
                          <a:pt x="906" y="153"/>
                        </a:moveTo>
                        <a:cubicBezTo>
                          <a:pt x="617" y="153"/>
                          <a:pt x="329" y="153"/>
                          <a:pt x="40" y="153"/>
                        </a:cubicBezTo>
                        <a:cubicBezTo>
                          <a:pt x="33" y="153"/>
                          <a:pt x="25" y="153"/>
                          <a:pt x="18" y="153"/>
                        </a:cubicBezTo>
                        <a:cubicBezTo>
                          <a:pt x="6" y="153"/>
                          <a:pt x="0" y="148"/>
                          <a:pt x="2" y="134"/>
                        </a:cubicBezTo>
                        <a:cubicBezTo>
                          <a:pt x="8" y="95"/>
                          <a:pt x="12" y="56"/>
                          <a:pt x="18" y="17"/>
                        </a:cubicBezTo>
                        <a:cubicBezTo>
                          <a:pt x="19" y="11"/>
                          <a:pt x="28" y="5"/>
                          <a:pt x="34" y="2"/>
                        </a:cubicBezTo>
                        <a:cubicBezTo>
                          <a:pt x="39" y="0"/>
                          <a:pt x="46" y="1"/>
                          <a:pt x="52" y="1"/>
                        </a:cubicBezTo>
                        <a:cubicBezTo>
                          <a:pt x="620" y="1"/>
                          <a:pt x="1188" y="1"/>
                          <a:pt x="1757" y="1"/>
                        </a:cubicBezTo>
                        <a:cubicBezTo>
                          <a:pt x="1790" y="1"/>
                          <a:pt x="1790" y="1"/>
                          <a:pt x="1795" y="34"/>
                        </a:cubicBezTo>
                        <a:cubicBezTo>
                          <a:pt x="1800" y="66"/>
                          <a:pt x="1803" y="99"/>
                          <a:pt x="1809" y="131"/>
                        </a:cubicBezTo>
                        <a:cubicBezTo>
                          <a:pt x="1812" y="149"/>
                          <a:pt x="1805" y="154"/>
                          <a:pt x="1789" y="153"/>
                        </a:cubicBezTo>
                        <a:cubicBezTo>
                          <a:pt x="1783" y="153"/>
                          <a:pt x="1776" y="153"/>
                          <a:pt x="1769" y="153"/>
                        </a:cubicBezTo>
                        <a:cubicBezTo>
                          <a:pt x="1481" y="153"/>
                          <a:pt x="1193" y="153"/>
                          <a:pt x="906" y="1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0" name="Freeform 41">
                    <a:extLst>
                      <a:ext uri="{FF2B5EF4-FFF2-40B4-BE49-F238E27FC236}">
                        <a16:creationId xmlns:a16="http://schemas.microsoft.com/office/drawing/2014/main" id="{BB2C9376-5F7C-1545-6930-9F1ED0253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2863" y="6043613"/>
                    <a:ext cx="671513" cy="106363"/>
                  </a:xfrm>
                  <a:custGeom>
                    <a:avLst/>
                    <a:gdLst>
                      <a:gd name="T0" fmla="*/ 2147483646 w 796"/>
                      <a:gd name="T1" fmla="*/ 2147483646 h 126"/>
                      <a:gd name="T2" fmla="*/ 2147483646 w 796"/>
                      <a:gd name="T3" fmla="*/ 2147483646 h 126"/>
                      <a:gd name="T4" fmla="*/ 2147483646 w 796"/>
                      <a:gd name="T5" fmla="*/ 2147483646 h 126"/>
                      <a:gd name="T6" fmla="*/ 2147483646 w 796"/>
                      <a:gd name="T7" fmla="*/ 2147483646 h 126"/>
                      <a:gd name="T8" fmla="*/ 2147483646 w 796"/>
                      <a:gd name="T9" fmla="*/ 2147483646 h 126"/>
                      <a:gd name="T10" fmla="*/ 2147483646 w 796"/>
                      <a:gd name="T11" fmla="*/ 0 h 126"/>
                      <a:gd name="T12" fmla="*/ 2147483646 w 796"/>
                      <a:gd name="T13" fmla="*/ 0 h 126"/>
                      <a:gd name="T14" fmla="*/ 2147483646 w 796"/>
                      <a:gd name="T15" fmla="*/ 0 h 126"/>
                      <a:gd name="T16" fmla="*/ 2147483646 w 796"/>
                      <a:gd name="T17" fmla="*/ 2147483646 h 126"/>
                      <a:gd name="T18" fmla="*/ 2147483646 w 796"/>
                      <a:gd name="T19" fmla="*/ 2147483646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96" h="126">
                        <a:moveTo>
                          <a:pt x="796" y="123"/>
                        </a:moveTo>
                        <a:cubicBezTo>
                          <a:pt x="784" y="124"/>
                          <a:pt x="776" y="125"/>
                          <a:pt x="768" y="125"/>
                        </a:cubicBezTo>
                        <a:cubicBezTo>
                          <a:pt x="535" y="126"/>
                          <a:pt x="301" y="125"/>
                          <a:pt x="68" y="126"/>
                        </a:cubicBezTo>
                        <a:cubicBezTo>
                          <a:pt x="46" y="126"/>
                          <a:pt x="34" y="120"/>
                          <a:pt x="29" y="97"/>
                        </a:cubicBezTo>
                        <a:cubicBezTo>
                          <a:pt x="23" y="70"/>
                          <a:pt x="13" y="45"/>
                          <a:pt x="5" y="19"/>
                        </a:cubicBezTo>
                        <a:cubicBezTo>
                          <a:pt x="0" y="5"/>
                          <a:pt x="5" y="0"/>
                          <a:pt x="18" y="0"/>
                        </a:cubicBezTo>
                        <a:cubicBezTo>
                          <a:pt x="23" y="0"/>
                          <a:pt x="27" y="0"/>
                          <a:pt x="32" y="0"/>
                        </a:cubicBezTo>
                        <a:cubicBezTo>
                          <a:pt x="259" y="0"/>
                          <a:pt x="485" y="0"/>
                          <a:pt x="712" y="0"/>
                        </a:cubicBezTo>
                        <a:cubicBezTo>
                          <a:pt x="735" y="0"/>
                          <a:pt x="748" y="5"/>
                          <a:pt x="756" y="29"/>
                        </a:cubicBezTo>
                        <a:cubicBezTo>
                          <a:pt x="767" y="60"/>
                          <a:pt x="782" y="90"/>
                          <a:pt x="796" y="1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1" name="Freeform 42">
                    <a:extLst>
                      <a:ext uri="{FF2B5EF4-FFF2-40B4-BE49-F238E27FC236}">
                        <a16:creationId xmlns:a16="http://schemas.microsoft.com/office/drawing/2014/main" id="{51C7B508-E645-2855-A4F2-575ECA324B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0813" y="5919788"/>
                    <a:ext cx="496888" cy="103188"/>
                  </a:xfrm>
                  <a:custGeom>
                    <a:avLst/>
                    <a:gdLst>
                      <a:gd name="T0" fmla="*/ 0 w 590"/>
                      <a:gd name="T1" fmla="*/ 2147483646 h 121"/>
                      <a:gd name="T2" fmla="*/ 2147483646 w 590"/>
                      <a:gd name="T3" fmla="*/ 2147483646 h 121"/>
                      <a:gd name="T4" fmla="*/ 2147483646 w 590"/>
                      <a:gd name="T5" fmla="*/ 2147483646 h 121"/>
                      <a:gd name="T6" fmla="*/ 2147483646 w 590"/>
                      <a:gd name="T7" fmla="*/ 0 h 121"/>
                      <a:gd name="T8" fmla="*/ 2147483646 w 590"/>
                      <a:gd name="T9" fmla="*/ 0 h 121"/>
                      <a:gd name="T10" fmla="*/ 2147483646 w 590"/>
                      <a:gd name="T11" fmla="*/ 2147483646 h 121"/>
                      <a:gd name="T12" fmla="*/ 2147483646 w 590"/>
                      <a:gd name="T13" fmla="*/ 2147483646 h 121"/>
                      <a:gd name="T14" fmla="*/ 2147483646 w 590"/>
                      <a:gd name="T15" fmla="*/ 2147483646 h 121"/>
                      <a:gd name="T16" fmla="*/ 2147483646 w 590"/>
                      <a:gd name="T17" fmla="*/ 2147483646 h 121"/>
                      <a:gd name="T18" fmla="*/ 2147483646 w 590"/>
                      <a:gd name="T19" fmla="*/ 2147483646 h 121"/>
                      <a:gd name="T20" fmla="*/ 0 w 590"/>
                      <a:gd name="T21" fmla="*/ 2147483646 h 1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590" h="121">
                        <a:moveTo>
                          <a:pt x="0" y="118"/>
                        </a:moveTo>
                        <a:cubicBezTo>
                          <a:pt x="13" y="79"/>
                          <a:pt x="25" y="46"/>
                          <a:pt x="38" y="12"/>
                        </a:cubicBezTo>
                        <a:cubicBezTo>
                          <a:pt x="40" y="7"/>
                          <a:pt x="47" y="3"/>
                          <a:pt x="53" y="2"/>
                        </a:cubicBezTo>
                        <a:cubicBezTo>
                          <a:pt x="59" y="0"/>
                          <a:pt x="66" y="0"/>
                          <a:pt x="73" y="0"/>
                        </a:cubicBezTo>
                        <a:cubicBezTo>
                          <a:pt x="235" y="0"/>
                          <a:pt x="398" y="0"/>
                          <a:pt x="560" y="0"/>
                        </a:cubicBezTo>
                        <a:cubicBezTo>
                          <a:pt x="569" y="0"/>
                          <a:pt x="578" y="2"/>
                          <a:pt x="590" y="3"/>
                        </a:cubicBezTo>
                        <a:cubicBezTo>
                          <a:pt x="580" y="40"/>
                          <a:pt x="571" y="75"/>
                          <a:pt x="560" y="109"/>
                        </a:cubicBezTo>
                        <a:cubicBezTo>
                          <a:pt x="559" y="113"/>
                          <a:pt x="552" y="117"/>
                          <a:pt x="547" y="119"/>
                        </a:cubicBezTo>
                        <a:cubicBezTo>
                          <a:pt x="540" y="121"/>
                          <a:pt x="533" y="120"/>
                          <a:pt x="526" y="120"/>
                        </a:cubicBezTo>
                        <a:cubicBezTo>
                          <a:pt x="360" y="120"/>
                          <a:pt x="195" y="120"/>
                          <a:pt x="30" y="120"/>
                        </a:cubicBezTo>
                        <a:cubicBezTo>
                          <a:pt x="21" y="120"/>
                          <a:pt x="12" y="119"/>
                          <a:pt x="0" y="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2" name="Freeform 43">
                    <a:extLst>
                      <a:ext uri="{FF2B5EF4-FFF2-40B4-BE49-F238E27FC236}">
                        <a16:creationId xmlns:a16="http://schemas.microsoft.com/office/drawing/2014/main" id="{7CCEB9B8-F42E-BEC5-13F0-F2834A1EB5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50201" y="5802313"/>
                    <a:ext cx="328613" cy="220663"/>
                  </a:xfrm>
                  <a:custGeom>
                    <a:avLst/>
                    <a:gdLst>
                      <a:gd name="T0" fmla="*/ 2147483646 w 389"/>
                      <a:gd name="T1" fmla="*/ 2147483646 h 260"/>
                      <a:gd name="T2" fmla="*/ 2147483646 w 389"/>
                      <a:gd name="T3" fmla="*/ 2147483646 h 260"/>
                      <a:gd name="T4" fmla="*/ 2147483646 w 389"/>
                      <a:gd name="T5" fmla="*/ 2147483646 h 260"/>
                      <a:gd name="T6" fmla="*/ 2147483646 w 389"/>
                      <a:gd name="T7" fmla="*/ 2147483646 h 260"/>
                      <a:gd name="T8" fmla="*/ 2147483646 w 389"/>
                      <a:gd name="T9" fmla="*/ 2147483646 h 260"/>
                      <a:gd name="T10" fmla="*/ 2147483646 w 389"/>
                      <a:gd name="T11" fmla="*/ 2147483646 h 260"/>
                      <a:gd name="T12" fmla="*/ 2147483646 w 389"/>
                      <a:gd name="T13" fmla="*/ 2147483646 h 260"/>
                      <a:gd name="T14" fmla="*/ 0 w 389"/>
                      <a:gd name="T15" fmla="*/ 2147483646 h 260"/>
                      <a:gd name="T16" fmla="*/ 2147483646 w 389"/>
                      <a:gd name="T17" fmla="*/ 0 h 260"/>
                      <a:gd name="T18" fmla="*/ 2147483646 w 389"/>
                      <a:gd name="T19" fmla="*/ 0 h 260"/>
                      <a:gd name="T20" fmla="*/ 2147483646 w 389"/>
                      <a:gd name="T21" fmla="*/ 2147483646 h 260"/>
                      <a:gd name="T22" fmla="*/ 2147483646 w 389"/>
                      <a:gd name="T23" fmla="*/ 2147483646 h 260"/>
                      <a:gd name="T24" fmla="*/ 2147483646 w 389"/>
                      <a:gd name="T25" fmla="*/ 2147483646 h 26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389" h="260">
                        <a:moveTo>
                          <a:pt x="389" y="256"/>
                        </a:moveTo>
                        <a:cubicBezTo>
                          <a:pt x="381" y="257"/>
                          <a:pt x="374" y="259"/>
                          <a:pt x="366" y="259"/>
                        </a:cubicBezTo>
                        <a:cubicBezTo>
                          <a:pt x="314" y="259"/>
                          <a:pt x="261" y="259"/>
                          <a:pt x="209" y="260"/>
                        </a:cubicBezTo>
                        <a:cubicBezTo>
                          <a:pt x="189" y="260"/>
                          <a:pt x="178" y="254"/>
                          <a:pt x="172" y="234"/>
                        </a:cubicBezTo>
                        <a:cubicBezTo>
                          <a:pt x="160" y="199"/>
                          <a:pt x="144" y="165"/>
                          <a:pt x="131" y="130"/>
                        </a:cubicBezTo>
                        <a:cubicBezTo>
                          <a:pt x="127" y="118"/>
                          <a:pt x="121" y="114"/>
                          <a:pt x="108" y="114"/>
                        </a:cubicBezTo>
                        <a:cubicBezTo>
                          <a:pt x="42" y="113"/>
                          <a:pt x="42" y="113"/>
                          <a:pt x="18" y="51"/>
                        </a:cubicBezTo>
                        <a:cubicBezTo>
                          <a:pt x="12" y="36"/>
                          <a:pt x="7" y="20"/>
                          <a:pt x="0" y="2"/>
                        </a:cubicBezTo>
                        <a:cubicBezTo>
                          <a:pt x="9" y="1"/>
                          <a:pt x="16" y="0"/>
                          <a:pt x="23" y="0"/>
                        </a:cubicBezTo>
                        <a:cubicBezTo>
                          <a:pt x="101" y="0"/>
                          <a:pt x="178" y="0"/>
                          <a:pt x="255" y="0"/>
                        </a:cubicBezTo>
                        <a:cubicBezTo>
                          <a:pt x="273" y="0"/>
                          <a:pt x="284" y="5"/>
                          <a:pt x="291" y="23"/>
                        </a:cubicBezTo>
                        <a:cubicBezTo>
                          <a:pt x="320" y="94"/>
                          <a:pt x="351" y="164"/>
                          <a:pt x="381" y="234"/>
                        </a:cubicBezTo>
                        <a:cubicBezTo>
                          <a:pt x="384" y="241"/>
                          <a:pt x="386" y="247"/>
                          <a:pt x="389" y="2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3" name="Freeform 44">
                    <a:extLst>
                      <a:ext uri="{FF2B5EF4-FFF2-40B4-BE49-F238E27FC236}">
                        <a16:creationId xmlns:a16="http://schemas.microsoft.com/office/drawing/2014/main" id="{09C4B49E-C8BF-399F-2FB6-7D7F887B4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73863" y="6173788"/>
                    <a:ext cx="361950" cy="128588"/>
                  </a:xfrm>
                  <a:custGeom>
                    <a:avLst/>
                    <a:gdLst>
                      <a:gd name="T0" fmla="*/ 2147483646 w 429"/>
                      <a:gd name="T1" fmla="*/ 2147483646 h 153"/>
                      <a:gd name="T2" fmla="*/ 2147483646 w 429"/>
                      <a:gd name="T3" fmla="*/ 2147483646 h 153"/>
                      <a:gd name="T4" fmla="*/ 2147483646 w 429"/>
                      <a:gd name="T5" fmla="*/ 2147483646 h 153"/>
                      <a:gd name="T6" fmla="*/ 2147483646 w 429"/>
                      <a:gd name="T7" fmla="*/ 2147483646 h 153"/>
                      <a:gd name="T8" fmla="*/ 2147483646 w 429"/>
                      <a:gd name="T9" fmla="*/ 0 h 153"/>
                      <a:gd name="T10" fmla="*/ 2147483646 w 429"/>
                      <a:gd name="T11" fmla="*/ 0 h 153"/>
                      <a:gd name="T12" fmla="*/ 2147483646 w 429"/>
                      <a:gd name="T13" fmla="*/ 2147483646 h 153"/>
                      <a:gd name="T14" fmla="*/ 2147483646 w 429"/>
                      <a:gd name="T15" fmla="*/ 2147483646 h 153"/>
                      <a:gd name="T16" fmla="*/ 2147483646 w 429"/>
                      <a:gd name="T17" fmla="*/ 2147483646 h 153"/>
                      <a:gd name="T18" fmla="*/ 2147483646 w 429"/>
                      <a:gd name="T19" fmla="*/ 2147483646 h 1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29" h="153">
                        <a:moveTo>
                          <a:pt x="225" y="152"/>
                        </a:moveTo>
                        <a:cubicBezTo>
                          <a:pt x="166" y="152"/>
                          <a:pt x="108" y="151"/>
                          <a:pt x="49" y="152"/>
                        </a:cubicBezTo>
                        <a:cubicBezTo>
                          <a:pt x="29" y="153"/>
                          <a:pt x="20" y="146"/>
                          <a:pt x="18" y="126"/>
                        </a:cubicBezTo>
                        <a:cubicBezTo>
                          <a:pt x="15" y="91"/>
                          <a:pt x="9" y="56"/>
                          <a:pt x="3" y="21"/>
                        </a:cubicBezTo>
                        <a:cubicBezTo>
                          <a:pt x="0" y="6"/>
                          <a:pt x="5" y="0"/>
                          <a:pt x="20" y="0"/>
                        </a:cubicBezTo>
                        <a:cubicBezTo>
                          <a:pt x="139" y="0"/>
                          <a:pt x="258" y="0"/>
                          <a:pt x="378" y="0"/>
                        </a:cubicBezTo>
                        <a:cubicBezTo>
                          <a:pt x="393" y="0"/>
                          <a:pt x="400" y="6"/>
                          <a:pt x="403" y="22"/>
                        </a:cubicBezTo>
                        <a:cubicBezTo>
                          <a:pt x="409" y="58"/>
                          <a:pt x="417" y="94"/>
                          <a:pt x="425" y="129"/>
                        </a:cubicBezTo>
                        <a:cubicBezTo>
                          <a:pt x="429" y="147"/>
                          <a:pt x="423" y="152"/>
                          <a:pt x="407" y="152"/>
                        </a:cubicBezTo>
                        <a:cubicBezTo>
                          <a:pt x="346" y="152"/>
                          <a:pt x="285" y="152"/>
                          <a:pt x="225" y="1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" name="Freeform 45">
                    <a:extLst>
                      <a:ext uri="{FF2B5EF4-FFF2-40B4-BE49-F238E27FC236}">
                        <a16:creationId xmlns:a16="http://schemas.microsoft.com/office/drawing/2014/main" id="{BA037328-1458-964D-F356-279B1C535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8538" y="6173788"/>
                    <a:ext cx="358775" cy="128588"/>
                  </a:xfrm>
                  <a:custGeom>
                    <a:avLst/>
                    <a:gdLst>
                      <a:gd name="T0" fmla="*/ 2147483646 w 426"/>
                      <a:gd name="T1" fmla="*/ 2147483646 h 152"/>
                      <a:gd name="T2" fmla="*/ 2147483646 w 426"/>
                      <a:gd name="T3" fmla="*/ 2147483646 h 152"/>
                      <a:gd name="T4" fmla="*/ 2147483646 w 426"/>
                      <a:gd name="T5" fmla="*/ 2147483646 h 152"/>
                      <a:gd name="T6" fmla="*/ 2147483646 w 426"/>
                      <a:gd name="T7" fmla="*/ 2147483646 h 152"/>
                      <a:gd name="T8" fmla="*/ 2147483646 w 426"/>
                      <a:gd name="T9" fmla="*/ 0 h 152"/>
                      <a:gd name="T10" fmla="*/ 2147483646 w 426"/>
                      <a:gd name="T11" fmla="*/ 0 h 152"/>
                      <a:gd name="T12" fmla="*/ 2147483646 w 426"/>
                      <a:gd name="T13" fmla="*/ 2147483646 h 152"/>
                      <a:gd name="T14" fmla="*/ 2147483646 w 426"/>
                      <a:gd name="T15" fmla="*/ 2147483646 h 152"/>
                      <a:gd name="T16" fmla="*/ 2147483646 w 426"/>
                      <a:gd name="T17" fmla="*/ 2147483646 h 152"/>
                      <a:gd name="T18" fmla="*/ 2147483646 w 426"/>
                      <a:gd name="T19" fmla="*/ 2147483646 h 1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26" h="152">
                        <a:moveTo>
                          <a:pt x="203" y="152"/>
                        </a:moveTo>
                        <a:cubicBezTo>
                          <a:pt x="144" y="152"/>
                          <a:pt x="86" y="152"/>
                          <a:pt x="27" y="152"/>
                        </a:cubicBezTo>
                        <a:cubicBezTo>
                          <a:pt x="1" y="152"/>
                          <a:pt x="0" y="150"/>
                          <a:pt x="5" y="126"/>
                        </a:cubicBezTo>
                        <a:cubicBezTo>
                          <a:pt x="11" y="90"/>
                          <a:pt x="19" y="55"/>
                          <a:pt x="25" y="20"/>
                        </a:cubicBezTo>
                        <a:cubicBezTo>
                          <a:pt x="27" y="6"/>
                          <a:pt x="34" y="0"/>
                          <a:pt x="47" y="0"/>
                        </a:cubicBezTo>
                        <a:cubicBezTo>
                          <a:pt x="167" y="0"/>
                          <a:pt x="287" y="0"/>
                          <a:pt x="407" y="0"/>
                        </a:cubicBezTo>
                        <a:cubicBezTo>
                          <a:pt x="421" y="0"/>
                          <a:pt x="426" y="5"/>
                          <a:pt x="424" y="20"/>
                        </a:cubicBezTo>
                        <a:cubicBezTo>
                          <a:pt x="418" y="56"/>
                          <a:pt x="413" y="92"/>
                          <a:pt x="410" y="129"/>
                        </a:cubicBezTo>
                        <a:cubicBezTo>
                          <a:pt x="408" y="147"/>
                          <a:pt x="400" y="152"/>
                          <a:pt x="383" y="152"/>
                        </a:cubicBezTo>
                        <a:cubicBezTo>
                          <a:pt x="323" y="152"/>
                          <a:pt x="263" y="152"/>
                          <a:pt x="203" y="1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" name="Freeform 46">
                    <a:extLst>
                      <a:ext uri="{FF2B5EF4-FFF2-40B4-BE49-F238E27FC236}">
                        <a16:creationId xmlns:a16="http://schemas.microsoft.com/office/drawing/2014/main" id="{ACA2CC0C-9B17-B19C-9D65-DCFBBBF85F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3676" y="5802313"/>
                    <a:ext cx="419100" cy="96838"/>
                  </a:xfrm>
                  <a:custGeom>
                    <a:avLst/>
                    <a:gdLst>
                      <a:gd name="T0" fmla="*/ 2147483646 w 496"/>
                      <a:gd name="T1" fmla="*/ 2147483646 h 114"/>
                      <a:gd name="T2" fmla="*/ 2147483646 w 496"/>
                      <a:gd name="T3" fmla="*/ 2147483646 h 114"/>
                      <a:gd name="T4" fmla="*/ 2147483646 w 496"/>
                      <a:gd name="T5" fmla="*/ 2147483646 h 114"/>
                      <a:gd name="T6" fmla="*/ 2147483646 w 496"/>
                      <a:gd name="T7" fmla="*/ 2147483646 h 114"/>
                      <a:gd name="T8" fmla="*/ 0 w 496"/>
                      <a:gd name="T9" fmla="*/ 2147483646 h 114"/>
                      <a:gd name="T10" fmla="*/ 2147483646 w 496"/>
                      <a:gd name="T11" fmla="*/ 2147483646 h 114"/>
                      <a:gd name="T12" fmla="*/ 2147483646 w 496"/>
                      <a:gd name="T13" fmla="*/ 0 h 114"/>
                      <a:gd name="T14" fmla="*/ 2147483646 w 496"/>
                      <a:gd name="T15" fmla="*/ 0 h 114"/>
                      <a:gd name="T16" fmla="*/ 2147483646 w 496"/>
                      <a:gd name="T17" fmla="*/ 0 h 114"/>
                      <a:gd name="T18" fmla="*/ 2147483646 w 496"/>
                      <a:gd name="T19" fmla="*/ 2147483646 h 1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6" h="114">
                        <a:moveTo>
                          <a:pt x="496" y="2"/>
                        </a:moveTo>
                        <a:cubicBezTo>
                          <a:pt x="485" y="38"/>
                          <a:pt x="477" y="72"/>
                          <a:pt x="465" y="105"/>
                        </a:cubicBezTo>
                        <a:cubicBezTo>
                          <a:pt x="463" y="110"/>
                          <a:pt x="448" y="114"/>
                          <a:pt x="439" y="114"/>
                        </a:cubicBezTo>
                        <a:cubicBezTo>
                          <a:pt x="301" y="114"/>
                          <a:pt x="164" y="114"/>
                          <a:pt x="26" y="114"/>
                        </a:cubicBezTo>
                        <a:cubicBezTo>
                          <a:pt x="19" y="114"/>
                          <a:pt x="12" y="113"/>
                          <a:pt x="0" y="112"/>
                        </a:cubicBezTo>
                        <a:cubicBezTo>
                          <a:pt x="14" y="75"/>
                          <a:pt x="25" y="41"/>
                          <a:pt x="39" y="8"/>
                        </a:cubicBezTo>
                        <a:cubicBezTo>
                          <a:pt x="41" y="3"/>
                          <a:pt x="54" y="0"/>
                          <a:pt x="62" y="0"/>
                        </a:cubicBezTo>
                        <a:cubicBezTo>
                          <a:pt x="112" y="0"/>
                          <a:pt x="162" y="0"/>
                          <a:pt x="212" y="0"/>
                        </a:cubicBezTo>
                        <a:cubicBezTo>
                          <a:pt x="296" y="0"/>
                          <a:pt x="381" y="0"/>
                          <a:pt x="465" y="0"/>
                        </a:cubicBezTo>
                        <a:cubicBezTo>
                          <a:pt x="474" y="0"/>
                          <a:pt x="483" y="1"/>
                          <a:pt x="496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6" name="Freeform 47">
                    <a:extLst>
                      <a:ext uri="{FF2B5EF4-FFF2-40B4-BE49-F238E27FC236}">
                        <a16:creationId xmlns:a16="http://schemas.microsoft.com/office/drawing/2014/main" id="{90BA773E-D744-6E35-4872-851011A7E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4463" y="5689600"/>
                    <a:ext cx="412750" cy="93663"/>
                  </a:xfrm>
                  <a:custGeom>
                    <a:avLst/>
                    <a:gdLst>
                      <a:gd name="T0" fmla="*/ 2147483646 w 490"/>
                      <a:gd name="T1" fmla="*/ 2147483646 h 110"/>
                      <a:gd name="T2" fmla="*/ 2147483646 w 490"/>
                      <a:gd name="T3" fmla="*/ 2147483646 h 110"/>
                      <a:gd name="T4" fmla="*/ 2147483646 w 490"/>
                      <a:gd name="T5" fmla="*/ 2147483646 h 110"/>
                      <a:gd name="T6" fmla="*/ 2147483646 w 490"/>
                      <a:gd name="T7" fmla="*/ 2147483646 h 110"/>
                      <a:gd name="T8" fmla="*/ 0 w 490"/>
                      <a:gd name="T9" fmla="*/ 2147483646 h 110"/>
                      <a:gd name="T10" fmla="*/ 2147483646 w 490"/>
                      <a:gd name="T11" fmla="*/ 0 h 110"/>
                      <a:gd name="T12" fmla="*/ 2147483646 w 490"/>
                      <a:gd name="T13" fmla="*/ 0 h 110"/>
                      <a:gd name="T14" fmla="*/ 2147483646 w 490"/>
                      <a:gd name="T15" fmla="*/ 2147483646 h 110"/>
                      <a:gd name="T16" fmla="*/ 2147483646 w 490"/>
                      <a:gd name="T17" fmla="*/ 2147483646 h 1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90" h="110">
                        <a:moveTo>
                          <a:pt x="490" y="107"/>
                        </a:moveTo>
                        <a:cubicBezTo>
                          <a:pt x="479" y="108"/>
                          <a:pt x="471" y="110"/>
                          <a:pt x="464" y="110"/>
                        </a:cubicBezTo>
                        <a:cubicBezTo>
                          <a:pt x="331" y="110"/>
                          <a:pt x="197" y="109"/>
                          <a:pt x="64" y="110"/>
                        </a:cubicBezTo>
                        <a:cubicBezTo>
                          <a:pt x="45" y="110"/>
                          <a:pt x="34" y="105"/>
                          <a:pt x="28" y="85"/>
                        </a:cubicBezTo>
                        <a:cubicBezTo>
                          <a:pt x="21" y="58"/>
                          <a:pt x="10" y="32"/>
                          <a:pt x="0" y="3"/>
                        </a:cubicBezTo>
                        <a:cubicBezTo>
                          <a:pt x="9" y="2"/>
                          <a:pt x="16" y="0"/>
                          <a:pt x="23" y="0"/>
                        </a:cubicBezTo>
                        <a:cubicBezTo>
                          <a:pt x="156" y="0"/>
                          <a:pt x="289" y="0"/>
                          <a:pt x="422" y="0"/>
                        </a:cubicBezTo>
                        <a:cubicBezTo>
                          <a:pt x="438" y="0"/>
                          <a:pt x="448" y="5"/>
                          <a:pt x="454" y="20"/>
                        </a:cubicBezTo>
                        <a:cubicBezTo>
                          <a:pt x="465" y="49"/>
                          <a:pt x="477" y="77"/>
                          <a:pt x="490" y="10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7" name="Freeform 48">
                    <a:extLst>
                      <a:ext uri="{FF2B5EF4-FFF2-40B4-BE49-F238E27FC236}">
                        <a16:creationId xmlns:a16="http://schemas.microsoft.com/office/drawing/2014/main" id="{2DC45759-F30E-62CC-B34F-A185AADAE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14776" y="6043613"/>
                    <a:ext cx="361950" cy="106363"/>
                  </a:xfrm>
                  <a:custGeom>
                    <a:avLst/>
                    <a:gdLst>
                      <a:gd name="T0" fmla="*/ 0 w 429"/>
                      <a:gd name="T1" fmla="*/ 2147483646 h 126"/>
                      <a:gd name="T2" fmla="*/ 2147483646 w 429"/>
                      <a:gd name="T3" fmla="*/ 2147483646 h 126"/>
                      <a:gd name="T4" fmla="*/ 2147483646 w 429"/>
                      <a:gd name="T5" fmla="*/ 2147483646 h 126"/>
                      <a:gd name="T6" fmla="*/ 2147483646 w 429"/>
                      <a:gd name="T7" fmla="*/ 0 h 126"/>
                      <a:gd name="T8" fmla="*/ 2147483646 w 429"/>
                      <a:gd name="T9" fmla="*/ 2147483646 h 126"/>
                      <a:gd name="T10" fmla="*/ 2147483646 w 429"/>
                      <a:gd name="T11" fmla="*/ 2147483646 h 126"/>
                      <a:gd name="T12" fmla="*/ 2147483646 w 429"/>
                      <a:gd name="T13" fmla="*/ 2147483646 h 126"/>
                      <a:gd name="T14" fmla="*/ 2147483646 w 429"/>
                      <a:gd name="T15" fmla="*/ 2147483646 h 126"/>
                      <a:gd name="T16" fmla="*/ 2147483646 w 429"/>
                      <a:gd name="T17" fmla="*/ 2147483646 h 126"/>
                      <a:gd name="T18" fmla="*/ 0 w 429"/>
                      <a:gd name="T19" fmla="*/ 2147483646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29" h="126">
                        <a:moveTo>
                          <a:pt x="0" y="123"/>
                        </a:moveTo>
                        <a:cubicBezTo>
                          <a:pt x="14" y="83"/>
                          <a:pt x="26" y="46"/>
                          <a:pt x="41" y="10"/>
                        </a:cubicBezTo>
                        <a:cubicBezTo>
                          <a:pt x="43" y="5"/>
                          <a:pt x="54" y="1"/>
                          <a:pt x="61" y="1"/>
                        </a:cubicBezTo>
                        <a:cubicBezTo>
                          <a:pt x="178" y="0"/>
                          <a:pt x="294" y="0"/>
                          <a:pt x="411" y="0"/>
                        </a:cubicBezTo>
                        <a:cubicBezTo>
                          <a:pt x="424" y="0"/>
                          <a:pt x="429" y="5"/>
                          <a:pt x="424" y="19"/>
                        </a:cubicBezTo>
                        <a:cubicBezTo>
                          <a:pt x="415" y="47"/>
                          <a:pt x="406" y="75"/>
                          <a:pt x="399" y="103"/>
                        </a:cubicBezTo>
                        <a:cubicBezTo>
                          <a:pt x="395" y="120"/>
                          <a:pt x="386" y="126"/>
                          <a:pt x="370" y="126"/>
                        </a:cubicBezTo>
                        <a:cubicBezTo>
                          <a:pt x="325" y="125"/>
                          <a:pt x="281" y="125"/>
                          <a:pt x="236" y="125"/>
                        </a:cubicBezTo>
                        <a:cubicBezTo>
                          <a:pt x="167" y="125"/>
                          <a:pt x="99" y="126"/>
                          <a:pt x="30" y="125"/>
                        </a:cubicBezTo>
                        <a:cubicBezTo>
                          <a:pt x="21" y="125"/>
                          <a:pt x="12" y="124"/>
                          <a:pt x="0" y="1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8" name="Freeform 49">
                    <a:extLst>
                      <a:ext uri="{FF2B5EF4-FFF2-40B4-BE49-F238E27FC236}">
                        <a16:creationId xmlns:a16="http://schemas.microsoft.com/office/drawing/2014/main" id="{64DC4EDB-91B3-83A6-267E-43B854A43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60801" y="6173788"/>
                    <a:ext cx="298450" cy="128588"/>
                  </a:xfrm>
                  <a:custGeom>
                    <a:avLst/>
                    <a:gdLst>
                      <a:gd name="T0" fmla="*/ 2147483646 w 355"/>
                      <a:gd name="T1" fmla="*/ 2147483646 h 152"/>
                      <a:gd name="T2" fmla="*/ 2147483646 w 355"/>
                      <a:gd name="T3" fmla="*/ 2147483646 h 152"/>
                      <a:gd name="T4" fmla="*/ 2147483646 w 355"/>
                      <a:gd name="T5" fmla="*/ 2147483646 h 152"/>
                      <a:gd name="T6" fmla="*/ 2147483646 w 355"/>
                      <a:gd name="T7" fmla="*/ 2147483646 h 152"/>
                      <a:gd name="T8" fmla="*/ 2147483646 w 355"/>
                      <a:gd name="T9" fmla="*/ 0 h 152"/>
                      <a:gd name="T10" fmla="*/ 2147483646 w 355"/>
                      <a:gd name="T11" fmla="*/ 0 h 152"/>
                      <a:gd name="T12" fmla="*/ 2147483646 w 355"/>
                      <a:gd name="T13" fmla="*/ 2147483646 h 152"/>
                      <a:gd name="T14" fmla="*/ 2147483646 w 355"/>
                      <a:gd name="T15" fmla="*/ 2147483646 h 152"/>
                      <a:gd name="T16" fmla="*/ 2147483646 w 355"/>
                      <a:gd name="T17" fmla="*/ 2147483646 h 152"/>
                      <a:gd name="T18" fmla="*/ 2147483646 w 355"/>
                      <a:gd name="T19" fmla="*/ 2147483646 h 1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55" h="152">
                        <a:moveTo>
                          <a:pt x="155" y="152"/>
                        </a:moveTo>
                        <a:cubicBezTo>
                          <a:pt x="113" y="152"/>
                          <a:pt x="72" y="152"/>
                          <a:pt x="30" y="152"/>
                        </a:cubicBezTo>
                        <a:cubicBezTo>
                          <a:pt x="1" y="152"/>
                          <a:pt x="0" y="151"/>
                          <a:pt x="9" y="125"/>
                        </a:cubicBezTo>
                        <a:cubicBezTo>
                          <a:pt x="22" y="90"/>
                          <a:pt x="35" y="56"/>
                          <a:pt x="46" y="21"/>
                        </a:cubicBezTo>
                        <a:cubicBezTo>
                          <a:pt x="51" y="6"/>
                          <a:pt x="60" y="0"/>
                          <a:pt x="75" y="0"/>
                        </a:cubicBezTo>
                        <a:cubicBezTo>
                          <a:pt x="162" y="0"/>
                          <a:pt x="248" y="0"/>
                          <a:pt x="335" y="0"/>
                        </a:cubicBezTo>
                        <a:cubicBezTo>
                          <a:pt x="351" y="0"/>
                          <a:pt x="355" y="6"/>
                          <a:pt x="350" y="22"/>
                        </a:cubicBezTo>
                        <a:cubicBezTo>
                          <a:pt x="337" y="58"/>
                          <a:pt x="326" y="94"/>
                          <a:pt x="316" y="131"/>
                        </a:cubicBezTo>
                        <a:cubicBezTo>
                          <a:pt x="311" y="146"/>
                          <a:pt x="303" y="152"/>
                          <a:pt x="287" y="152"/>
                        </a:cubicBezTo>
                        <a:cubicBezTo>
                          <a:pt x="243" y="152"/>
                          <a:pt x="199" y="152"/>
                          <a:pt x="155" y="1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9" name="Freeform 50">
                    <a:extLst>
                      <a:ext uri="{FF2B5EF4-FFF2-40B4-BE49-F238E27FC236}">
                        <a16:creationId xmlns:a16="http://schemas.microsoft.com/office/drawing/2014/main" id="{06B8D899-92C1-6A38-00AD-503EC4953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92626" y="6173788"/>
                    <a:ext cx="285750" cy="128588"/>
                  </a:xfrm>
                  <a:custGeom>
                    <a:avLst/>
                    <a:gdLst>
                      <a:gd name="T0" fmla="*/ 2147483646 w 339"/>
                      <a:gd name="T1" fmla="*/ 2147483646 h 152"/>
                      <a:gd name="T2" fmla="*/ 2147483646 w 339"/>
                      <a:gd name="T3" fmla="*/ 2147483646 h 152"/>
                      <a:gd name="T4" fmla="*/ 2147483646 w 339"/>
                      <a:gd name="T5" fmla="*/ 2147483646 h 152"/>
                      <a:gd name="T6" fmla="*/ 2147483646 w 339"/>
                      <a:gd name="T7" fmla="*/ 2147483646 h 152"/>
                      <a:gd name="T8" fmla="*/ 2147483646 w 339"/>
                      <a:gd name="T9" fmla="*/ 0 h 152"/>
                      <a:gd name="T10" fmla="*/ 2147483646 w 339"/>
                      <a:gd name="T11" fmla="*/ 0 h 152"/>
                      <a:gd name="T12" fmla="*/ 2147483646 w 339"/>
                      <a:gd name="T13" fmla="*/ 2147483646 h 152"/>
                      <a:gd name="T14" fmla="*/ 2147483646 w 339"/>
                      <a:gd name="T15" fmla="*/ 2147483646 h 152"/>
                      <a:gd name="T16" fmla="*/ 2147483646 w 339"/>
                      <a:gd name="T17" fmla="*/ 2147483646 h 152"/>
                      <a:gd name="T18" fmla="*/ 2147483646 w 339"/>
                      <a:gd name="T19" fmla="*/ 2147483646 h 1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39" h="152">
                        <a:moveTo>
                          <a:pt x="152" y="152"/>
                        </a:moveTo>
                        <a:cubicBezTo>
                          <a:pt x="109" y="152"/>
                          <a:pt x="66" y="152"/>
                          <a:pt x="23" y="152"/>
                        </a:cubicBezTo>
                        <a:cubicBezTo>
                          <a:pt x="6" y="152"/>
                          <a:pt x="0" y="147"/>
                          <a:pt x="5" y="129"/>
                        </a:cubicBezTo>
                        <a:cubicBezTo>
                          <a:pt x="15" y="94"/>
                          <a:pt x="24" y="57"/>
                          <a:pt x="32" y="21"/>
                        </a:cubicBezTo>
                        <a:cubicBezTo>
                          <a:pt x="35" y="7"/>
                          <a:pt x="42" y="0"/>
                          <a:pt x="56" y="0"/>
                        </a:cubicBezTo>
                        <a:cubicBezTo>
                          <a:pt x="144" y="0"/>
                          <a:pt x="232" y="0"/>
                          <a:pt x="320" y="0"/>
                        </a:cubicBezTo>
                        <a:cubicBezTo>
                          <a:pt x="335" y="0"/>
                          <a:pt x="339" y="6"/>
                          <a:pt x="336" y="21"/>
                        </a:cubicBezTo>
                        <a:cubicBezTo>
                          <a:pt x="327" y="57"/>
                          <a:pt x="320" y="93"/>
                          <a:pt x="314" y="129"/>
                        </a:cubicBezTo>
                        <a:cubicBezTo>
                          <a:pt x="311" y="146"/>
                          <a:pt x="303" y="152"/>
                          <a:pt x="286" y="152"/>
                        </a:cubicBezTo>
                        <a:cubicBezTo>
                          <a:pt x="242" y="151"/>
                          <a:pt x="197" y="152"/>
                          <a:pt x="152" y="1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0" name="Freeform 51">
                    <a:extLst>
                      <a:ext uri="{FF2B5EF4-FFF2-40B4-BE49-F238E27FC236}">
                        <a16:creationId xmlns:a16="http://schemas.microsoft.com/office/drawing/2014/main" id="{3AC0B942-0CCB-FAD7-B3E1-AF160A8E67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76713" y="6173788"/>
                    <a:ext cx="292100" cy="128588"/>
                  </a:xfrm>
                  <a:custGeom>
                    <a:avLst/>
                    <a:gdLst>
                      <a:gd name="T0" fmla="*/ 2147483646 w 346"/>
                      <a:gd name="T1" fmla="*/ 2147483646 h 152"/>
                      <a:gd name="T2" fmla="*/ 2147483646 w 346"/>
                      <a:gd name="T3" fmla="*/ 2147483646 h 152"/>
                      <a:gd name="T4" fmla="*/ 2147483646 w 346"/>
                      <a:gd name="T5" fmla="*/ 2147483646 h 152"/>
                      <a:gd name="T6" fmla="*/ 2147483646 w 346"/>
                      <a:gd name="T7" fmla="*/ 2147483646 h 152"/>
                      <a:gd name="T8" fmla="*/ 2147483646 w 346"/>
                      <a:gd name="T9" fmla="*/ 0 h 152"/>
                      <a:gd name="T10" fmla="*/ 2147483646 w 346"/>
                      <a:gd name="T11" fmla="*/ 0 h 152"/>
                      <a:gd name="T12" fmla="*/ 2147483646 w 346"/>
                      <a:gd name="T13" fmla="*/ 2147483646 h 152"/>
                      <a:gd name="T14" fmla="*/ 2147483646 w 346"/>
                      <a:gd name="T15" fmla="*/ 2147483646 h 152"/>
                      <a:gd name="T16" fmla="*/ 2147483646 w 346"/>
                      <a:gd name="T17" fmla="*/ 2147483646 h 152"/>
                      <a:gd name="T18" fmla="*/ 2147483646 w 346"/>
                      <a:gd name="T19" fmla="*/ 2147483646 h 1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46" h="152">
                        <a:moveTo>
                          <a:pt x="154" y="152"/>
                        </a:moveTo>
                        <a:cubicBezTo>
                          <a:pt x="111" y="152"/>
                          <a:pt x="67" y="152"/>
                          <a:pt x="24" y="152"/>
                        </a:cubicBezTo>
                        <a:cubicBezTo>
                          <a:pt x="1" y="152"/>
                          <a:pt x="0" y="149"/>
                          <a:pt x="7" y="127"/>
                        </a:cubicBezTo>
                        <a:cubicBezTo>
                          <a:pt x="17" y="92"/>
                          <a:pt x="29" y="56"/>
                          <a:pt x="39" y="20"/>
                        </a:cubicBezTo>
                        <a:cubicBezTo>
                          <a:pt x="43" y="6"/>
                          <a:pt x="50" y="0"/>
                          <a:pt x="64" y="0"/>
                        </a:cubicBezTo>
                        <a:cubicBezTo>
                          <a:pt x="152" y="0"/>
                          <a:pt x="240" y="0"/>
                          <a:pt x="328" y="0"/>
                        </a:cubicBezTo>
                        <a:cubicBezTo>
                          <a:pt x="343" y="0"/>
                          <a:pt x="346" y="6"/>
                          <a:pt x="343" y="20"/>
                        </a:cubicBezTo>
                        <a:cubicBezTo>
                          <a:pt x="332" y="57"/>
                          <a:pt x="323" y="94"/>
                          <a:pt x="314" y="131"/>
                        </a:cubicBezTo>
                        <a:cubicBezTo>
                          <a:pt x="310" y="147"/>
                          <a:pt x="301" y="152"/>
                          <a:pt x="286" y="152"/>
                        </a:cubicBezTo>
                        <a:cubicBezTo>
                          <a:pt x="242" y="152"/>
                          <a:pt x="198" y="152"/>
                          <a:pt x="154" y="1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1" name="Freeform 52">
                    <a:extLst>
                      <a:ext uri="{FF2B5EF4-FFF2-40B4-BE49-F238E27FC236}">
                        <a16:creationId xmlns:a16="http://schemas.microsoft.com/office/drawing/2014/main" id="{9D84E57C-237D-DEA1-C8BE-C633E1035B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64388" y="6173788"/>
                    <a:ext cx="287338" cy="128588"/>
                  </a:xfrm>
                  <a:custGeom>
                    <a:avLst/>
                    <a:gdLst>
                      <a:gd name="T0" fmla="*/ 2147483646 w 341"/>
                      <a:gd name="T1" fmla="*/ 2147483646 h 152"/>
                      <a:gd name="T2" fmla="*/ 2147483646 w 341"/>
                      <a:gd name="T3" fmla="*/ 2147483646 h 152"/>
                      <a:gd name="T4" fmla="*/ 2147483646 w 341"/>
                      <a:gd name="T5" fmla="*/ 2147483646 h 152"/>
                      <a:gd name="T6" fmla="*/ 2147483646 w 341"/>
                      <a:gd name="T7" fmla="*/ 2147483646 h 152"/>
                      <a:gd name="T8" fmla="*/ 2147483646 w 341"/>
                      <a:gd name="T9" fmla="*/ 0 h 152"/>
                      <a:gd name="T10" fmla="*/ 2147483646 w 341"/>
                      <a:gd name="T11" fmla="*/ 0 h 152"/>
                      <a:gd name="T12" fmla="*/ 2147483646 w 341"/>
                      <a:gd name="T13" fmla="*/ 2147483646 h 152"/>
                      <a:gd name="T14" fmla="*/ 2147483646 w 341"/>
                      <a:gd name="T15" fmla="*/ 2147483646 h 152"/>
                      <a:gd name="T16" fmla="*/ 2147483646 w 341"/>
                      <a:gd name="T17" fmla="*/ 2147483646 h 152"/>
                      <a:gd name="T18" fmla="*/ 2147483646 w 341"/>
                      <a:gd name="T19" fmla="*/ 2147483646 h 1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41" h="152">
                        <a:moveTo>
                          <a:pt x="186" y="152"/>
                        </a:moveTo>
                        <a:cubicBezTo>
                          <a:pt x="143" y="152"/>
                          <a:pt x="100" y="151"/>
                          <a:pt x="58" y="152"/>
                        </a:cubicBezTo>
                        <a:cubicBezTo>
                          <a:pt x="40" y="152"/>
                          <a:pt x="30" y="147"/>
                          <a:pt x="27" y="128"/>
                        </a:cubicBezTo>
                        <a:cubicBezTo>
                          <a:pt x="20" y="92"/>
                          <a:pt x="12" y="56"/>
                          <a:pt x="3" y="20"/>
                        </a:cubicBezTo>
                        <a:cubicBezTo>
                          <a:pt x="0" y="6"/>
                          <a:pt x="3" y="0"/>
                          <a:pt x="18" y="0"/>
                        </a:cubicBezTo>
                        <a:cubicBezTo>
                          <a:pt x="106" y="0"/>
                          <a:pt x="195" y="0"/>
                          <a:pt x="284" y="0"/>
                        </a:cubicBezTo>
                        <a:cubicBezTo>
                          <a:pt x="296" y="0"/>
                          <a:pt x="303" y="5"/>
                          <a:pt x="306" y="18"/>
                        </a:cubicBezTo>
                        <a:cubicBezTo>
                          <a:pt x="315" y="56"/>
                          <a:pt x="324" y="93"/>
                          <a:pt x="335" y="130"/>
                        </a:cubicBezTo>
                        <a:cubicBezTo>
                          <a:pt x="341" y="149"/>
                          <a:pt x="333" y="152"/>
                          <a:pt x="317" y="152"/>
                        </a:cubicBezTo>
                        <a:cubicBezTo>
                          <a:pt x="274" y="152"/>
                          <a:pt x="230" y="152"/>
                          <a:pt x="186" y="1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" name="Freeform 53">
                    <a:extLst>
                      <a:ext uri="{FF2B5EF4-FFF2-40B4-BE49-F238E27FC236}">
                        <a16:creationId xmlns:a16="http://schemas.microsoft.com/office/drawing/2014/main" id="{429F2BEA-6171-5D3E-B1DC-AEB1F7E835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2001" y="6043613"/>
                    <a:ext cx="255588" cy="106363"/>
                  </a:xfrm>
                  <a:custGeom>
                    <a:avLst/>
                    <a:gdLst>
                      <a:gd name="T0" fmla="*/ 2147483646 w 302"/>
                      <a:gd name="T1" fmla="*/ 2147483646 h 126"/>
                      <a:gd name="T2" fmla="*/ 2147483646 w 302"/>
                      <a:gd name="T3" fmla="*/ 2147483646 h 126"/>
                      <a:gd name="T4" fmla="*/ 2147483646 w 302"/>
                      <a:gd name="T5" fmla="*/ 2147483646 h 126"/>
                      <a:gd name="T6" fmla="*/ 2147483646 w 302"/>
                      <a:gd name="T7" fmla="*/ 2147483646 h 126"/>
                      <a:gd name="T8" fmla="*/ 2147483646 w 302"/>
                      <a:gd name="T9" fmla="*/ 0 h 126"/>
                      <a:gd name="T10" fmla="*/ 2147483646 w 302"/>
                      <a:gd name="T11" fmla="*/ 0 h 126"/>
                      <a:gd name="T12" fmla="*/ 2147483646 w 302"/>
                      <a:gd name="T13" fmla="*/ 2147483646 h 126"/>
                      <a:gd name="T14" fmla="*/ 2147483646 w 302"/>
                      <a:gd name="T15" fmla="*/ 2147483646 h 126"/>
                      <a:gd name="T16" fmla="*/ 2147483646 w 302"/>
                      <a:gd name="T17" fmla="*/ 2147483646 h 126"/>
                      <a:gd name="T18" fmla="*/ 2147483646 w 302"/>
                      <a:gd name="T19" fmla="*/ 2147483646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2" h="126">
                        <a:moveTo>
                          <a:pt x="152" y="125"/>
                        </a:moveTo>
                        <a:cubicBezTo>
                          <a:pt x="109" y="125"/>
                          <a:pt x="66" y="125"/>
                          <a:pt x="24" y="126"/>
                        </a:cubicBezTo>
                        <a:cubicBezTo>
                          <a:pt x="7" y="126"/>
                          <a:pt x="0" y="120"/>
                          <a:pt x="1" y="102"/>
                        </a:cubicBezTo>
                        <a:cubicBezTo>
                          <a:pt x="3" y="75"/>
                          <a:pt x="3" y="47"/>
                          <a:pt x="2" y="20"/>
                        </a:cubicBezTo>
                        <a:cubicBezTo>
                          <a:pt x="2" y="5"/>
                          <a:pt x="9" y="0"/>
                          <a:pt x="23" y="0"/>
                        </a:cubicBezTo>
                        <a:cubicBezTo>
                          <a:pt x="108" y="0"/>
                          <a:pt x="193" y="0"/>
                          <a:pt x="279" y="0"/>
                        </a:cubicBezTo>
                        <a:cubicBezTo>
                          <a:pt x="294" y="0"/>
                          <a:pt x="300" y="7"/>
                          <a:pt x="300" y="22"/>
                        </a:cubicBezTo>
                        <a:cubicBezTo>
                          <a:pt x="299" y="47"/>
                          <a:pt x="301" y="73"/>
                          <a:pt x="301" y="98"/>
                        </a:cubicBezTo>
                        <a:cubicBezTo>
                          <a:pt x="302" y="125"/>
                          <a:pt x="302" y="125"/>
                          <a:pt x="274" y="125"/>
                        </a:cubicBezTo>
                        <a:cubicBezTo>
                          <a:pt x="233" y="126"/>
                          <a:pt x="192" y="125"/>
                          <a:pt x="152" y="1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3" name="Freeform 54">
                    <a:extLst>
                      <a:ext uri="{FF2B5EF4-FFF2-40B4-BE49-F238E27FC236}">
                        <a16:creationId xmlns:a16="http://schemas.microsoft.com/office/drawing/2014/main" id="{50C963B0-E2BB-1706-A44D-518992A752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59651" y="6043613"/>
                    <a:ext cx="280988" cy="106363"/>
                  </a:xfrm>
                  <a:custGeom>
                    <a:avLst/>
                    <a:gdLst>
                      <a:gd name="T0" fmla="*/ 2147483646 w 332"/>
                      <a:gd name="T1" fmla="*/ 2147483646 h 126"/>
                      <a:gd name="T2" fmla="*/ 2147483646 w 332"/>
                      <a:gd name="T3" fmla="*/ 2147483646 h 126"/>
                      <a:gd name="T4" fmla="*/ 2147483646 w 332"/>
                      <a:gd name="T5" fmla="*/ 2147483646 h 126"/>
                      <a:gd name="T6" fmla="*/ 2147483646 w 332"/>
                      <a:gd name="T7" fmla="*/ 2147483646 h 126"/>
                      <a:gd name="T8" fmla="*/ 2147483646 w 332"/>
                      <a:gd name="T9" fmla="*/ 2147483646 h 126"/>
                      <a:gd name="T10" fmla="*/ 2147483646 w 332"/>
                      <a:gd name="T11" fmla="*/ 0 h 126"/>
                      <a:gd name="T12" fmla="*/ 2147483646 w 332"/>
                      <a:gd name="T13" fmla="*/ 2147483646 h 126"/>
                      <a:gd name="T14" fmla="*/ 2147483646 w 332"/>
                      <a:gd name="T15" fmla="*/ 2147483646 h 126"/>
                      <a:gd name="T16" fmla="*/ 2147483646 w 332"/>
                      <a:gd name="T17" fmla="*/ 2147483646 h 1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32" h="126">
                        <a:moveTo>
                          <a:pt x="332" y="123"/>
                        </a:moveTo>
                        <a:cubicBezTo>
                          <a:pt x="320" y="124"/>
                          <a:pt x="312" y="125"/>
                          <a:pt x="303" y="125"/>
                        </a:cubicBezTo>
                        <a:cubicBezTo>
                          <a:pt x="222" y="126"/>
                          <a:pt x="141" y="125"/>
                          <a:pt x="60" y="126"/>
                        </a:cubicBezTo>
                        <a:cubicBezTo>
                          <a:pt x="38" y="126"/>
                          <a:pt x="27" y="119"/>
                          <a:pt x="23" y="97"/>
                        </a:cubicBezTo>
                        <a:cubicBezTo>
                          <a:pt x="19" y="71"/>
                          <a:pt x="11" y="45"/>
                          <a:pt x="4" y="20"/>
                        </a:cubicBezTo>
                        <a:cubicBezTo>
                          <a:pt x="0" y="7"/>
                          <a:pt x="3" y="0"/>
                          <a:pt x="17" y="0"/>
                        </a:cubicBezTo>
                        <a:cubicBezTo>
                          <a:pt x="104" y="0"/>
                          <a:pt x="191" y="0"/>
                          <a:pt x="278" y="1"/>
                        </a:cubicBezTo>
                        <a:cubicBezTo>
                          <a:pt x="285" y="1"/>
                          <a:pt x="295" y="5"/>
                          <a:pt x="296" y="10"/>
                        </a:cubicBezTo>
                        <a:cubicBezTo>
                          <a:pt x="309" y="46"/>
                          <a:pt x="319" y="83"/>
                          <a:pt x="332" y="1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" name="Freeform 55">
                    <a:extLst>
                      <a:ext uri="{FF2B5EF4-FFF2-40B4-BE49-F238E27FC236}">
                        <a16:creationId xmlns:a16="http://schemas.microsoft.com/office/drawing/2014/main" id="{7471B17D-08BC-9FFC-0CBD-CCAC16C74B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35613" y="6043613"/>
                    <a:ext cx="257175" cy="106363"/>
                  </a:xfrm>
                  <a:custGeom>
                    <a:avLst/>
                    <a:gdLst>
                      <a:gd name="T0" fmla="*/ 2147483646 w 305"/>
                      <a:gd name="T1" fmla="*/ 2147483646 h 126"/>
                      <a:gd name="T2" fmla="*/ 2147483646 w 305"/>
                      <a:gd name="T3" fmla="*/ 2147483646 h 126"/>
                      <a:gd name="T4" fmla="*/ 2147483646 w 305"/>
                      <a:gd name="T5" fmla="*/ 2147483646 h 126"/>
                      <a:gd name="T6" fmla="*/ 2147483646 w 305"/>
                      <a:gd name="T7" fmla="*/ 2147483646 h 126"/>
                      <a:gd name="T8" fmla="*/ 2147483646 w 305"/>
                      <a:gd name="T9" fmla="*/ 0 h 126"/>
                      <a:gd name="T10" fmla="*/ 2147483646 w 305"/>
                      <a:gd name="T11" fmla="*/ 0 h 126"/>
                      <a:gd name="T12" fmla="*/ 2147483646 w 305"/>
                      <a:gd name="T13" fmla="*/ 2147483646 h 126"/>
                      <a:gd name="T14" fmla="*/ 2147483646 w 305"/>
                      <a:gd name="T15" fmla="*/ 2147483646 h 126"/>
                      <a:gd name="T16" fmla="*/ 2147483646 w 305"/>
                      <a:gd name="T17" fmla="*/ 2147483646 h 126"/>
                      <a:gd name="T18" fmla="*/ 2147483646 w 305"/>
                      <a:gd name="T19" fmla="*/ 2147483646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5" h="126">
                        <a:moveTo>
                          <a:pt x="152" y="125"/>
                        </a:moveTo>
                        <a:cubicBezTo>
                          <a:pt x="109" y="125"/>
                          <a:pt x="66" y="125"/>
                          <a:pt x="22" y="126"/>
                        </a:cubicBezTo>
                        <a:cubicBezTo>
                          <a:pt x="6" y="126"/>
                          <a:pt x="0" y="120"/>
                          <a:pt x="1" y="103"/>
                        </a:cubicBezTo>
                        <a:cubicBezTo>
                          <a:pt x="4" y="76"/>
                          <a:pt x="6" y="49"/>
                          <a:pt x="7" y="22"/>
                        </a:cubicBezTo>
                        <a:cubicBezTo>
                          <a:pt x="8" y="7"/>
                          <a:pt x="13" y="0"/>
                          <a:pt x="29" y="0"/>
                        </a:cubicBezTo>
                        <a:cubicBezTo>
                          <a:pt x="114" y="0"/>
                          <a:pt x="199" y="0"/>
                          <a:pt x="284" y="0"/>
                        </a:cubicBezTo>
                        <a:cubicBezTo>
                          <a:pt x="300" y="0"/>
                          <a:pt x="305" y="6"/>
                          <a:pt x="304" y="22"/>
                        </a:cubicBezTo>
                        <a:cubicBezTo>
                          <a:pt x="303" y="49"/>
                          <a:pt x="302" y="76"/>
                          <a:pt x="302" y="104"/>
                        </a:cubicBezTo>
                        <a:cubicBezTo>
                          <a:pt x="303" y="121"/>
                          <a:pt x="295" y="126"/>
                          <a:pt x="280" y="126"/>
                        </a:cubicBezTo>
                        <a:cubicBezTo>
                          <a:pt x="237" y="125"/>
                          <a:pt x="195" y="125"/>
                          <a:pt x="152" y="1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" name="Freeform 56">
                    <a:extLst>
                      <a:ext uri="{FF2B5EF4-FFF2-40B4-BE49-F238E27FC236}">
                        <a16:creationId xmlns:a16="http://schemas.microsoft.com/office/drawing/2014/main" id="{CA8C82D8-840A-E449-70BD-FDCCC57E9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48388" y="6043613"/>
                    <a:ext cx="258763" cy="107950"/>
                  </a:xfrm>
                  <a:custGeom>
                    <a:avLst/>
                    <a:gdLst>
                      <a:gd name="T0" fmla="*/ 2147483646 w 307"/>
                      <a:gd name="T1" fmla="*/ 2147483646 h 127"/>
                      <a:gd name="T2" fmla="*/ 2147483646 w 307"/>
                      <a:gd name="T3" fmla="*/ 2147483646 h 127"/>
                      <a:gd name="T4" fmla="*/ 2147483646 w 307"/>
                      <a:gd name="T5" fmla="*/ 2147483646 h 127"/>
                      <a:gd name="T6" fmla="*/ 2147483646 w 307"/>
                      <a:gd name="T7" fmla="*/ 2147483646 h 127"/>
                      <a:gd name="T8" fmla="*/ 2147483646 w 307"/>
                      <a:gd name="T9" fmla="*/ 0 h 127"/>
                      <a:gd name="T10" fmla="*/ 2147483646 w 307"/>
                      <a:gd name="T11" fmla="*/ 0 h 127"/>
                      <a:gd name="T12" fmla="*/ 2147483646 w 307"/>
                      <a:gd name="T13" fmla="*/ 2147483646 h 127"/>
                      <a:gd name="T14" fmla="*/ 2147483646 w 307"/>
                      <a:gd name="T15" fmla="*/ 2147483646 h 127"/>
                      <a:gd name="T16" fmla="*/ 2147483646 w 307"/>
                      <a:gd name="T17" fmla="*/ 2147483646 h 127"/>
                      <a:gd name="T18" fmla="*/ 2147483646 w 307"/>
                      <a:gd name="T19" fmla="*/ 2147483646 h 12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7" h="127">
                        <a:moveTo>
                          <a:pt x="155" y="125"/>
                        </a:moveTo>
                        <a:cubicBezTo>
                          <a:pt x="112" y="125"/>
                          <a:pt x="69" y="125"/>
                          <a:pt x="27" y="126"/>
                        </a:cubicBezTo>
                        <a:cubicBezTo>
                          <a:pt x="11" y="126"/>
                          <a:pt x="4" y="121"/>
                          <a:pt x="4" y="104"/>
                        </a:cubicBezTo>
                        <a:cubicBezTo>
                          <a:pt x="4" y="76"/>
                          <a:pt x="3" y="48"/>
                          <a:pt x="1" y="20"/>
                        </a:cubicBezTo>
                        <a:cubicBezTo>
                          <a:pt x="0" y="7"/>
                          <a:pt x="5" y="0"/>
                          <a:pt x="18" y="0"/>
                        </a:cubicBezTo>
                        <a:cubicBezTo>
                          <a:pt x="105" y="0"/>
                          <a:pt x="191" y="0"/>
                          <a:pt x="278" y="0"/>
                        </a:cubicBezTo>
                        <a:cubicBezTo>
                          <a:pt x="291" y="0"/>
                          <a:pt x="297" y="7"/>
                          <a:pt x="297" y="20"/>
                        </a:cubicBezTo>
                        <a:cubicBezTo>
                          <a:pt x="299" y="49"/>
                          <a:pt x="302" y="79"/>
                          <a:pt x="305" y="109"/>
                        </a:cubicBezTo>
                        <a:cubicBezTo>
                          <a:pt x="307" y="127"/>
                          <a:pt x="295" y="125"/>
                          <a:pt x="284" y="125"/>
                        </a:cubicBezTo>
                        <a:cubicBezTo>
                          <a:pt x="241" y="126"/>
                          <a:pt x="198" y="125"/>
                          <a:pt x="155" y="1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6" name="Freeform 57">
                    <a:extLst>
                      <a:ext uri="{FF2B5EF4-FFF2-40B4-BE49-F238E27FC236}">
                        <a16:creationId xmlns:a16="http://schemas.microsoft.com/office/drawing/2014/main" id="{00A3786C-E688-DB72-3BCE-50CD650966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0538" y="6043613"/>
                    <a:ext cx="279400" cy="106363"/>
                  </a:xfrm>
                  <a:custGeom>
                    <a:avLst/>
                    <a:gdLst>
                      <a:gd name="T0" fmla="*/ 0 w 331"/>
                      <a:gd name="T1" fmla="*/ 2147483646 h 126"/>
                      <a:gd name="T2" fmla="*/ 2147483646 w 331"/>
                      <a:gd name="T3" fmla="*/ 2147483646 h 126"/>
                      <a:gd name="T4" fmla="*/ 2147483646 w 331"/>
                      <a:gd name="T5" fmla="*/ 2147483646 h 126"/>
                      <a:gd name="T6" fmla="*/ 2147483646 w 331"/>
                      <a:gd name="T7" fmla="*/ 0 h 126"/>
                      <a:gd name="T8" fmla="*/ 2147483646 w 331"/>
                      <a:gd name="T9" fmla="*/ 2147483646 h 126"/>
                      <a:gd name="T10" fmla="*/ 2147483646 w 331"/>
                      <a:gd name="T11" fmla="*/ 2147483646 h 126"/>
                      <a:gd name="T12" fmla="*/ 2147483646 w 331"/>
                      <a:gd name="T13" fmla="*/ 2147483646 h 126"/>
                      <a:gd name="T14" fmla="*/ 2147483646 w 331"/>
                      <a:gd name="T15" fmla="*/ 2147483646 h 126"/>
                      <a:gd name="T16" fmla="*/ 0 w 331"/>
                      <a:gd name="T17" fmla="*/ 2147483646 h 1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31" h="126">
                        <a:moveTo>
                          <a:pt x="0" y="125"/>
                        </a:moveTo>
                        <a:cubicBezTo>
                          <a:pt x="12" y="84"/>
                          <a:pt x="22" y="47"/>
                          <a:pt x="34" y="11"/>
                        </a:cubicBezTo>
                        <a:cubicBezTo>
                          <a:pt x="36" y="6"/>
                          <a:pt x="46" y="1"/>
                          <a:pt x="53" y="1"/>
                        </a:cubicBezTo>
                        <a:cubicBezTo>
                          <a:pt x="140" y="0"/>
                          <a:pt x="226" y="0"/>
                          <a:pt x="313" y="0"/>
                        </a:cubicBezTo>
                        <a:cubicBezTo>
                          <a:pt x="328" y="0"/>
                          <a:pt x="331" y="7"/>
                          <a:pt x="327" y="21"/>
                        </a:cubicBezTo>
                        <a:cubicBezTo>
                          <a:pt x="319" y="48"/>
                          <a:pt x="312" y="75"/>
                          <a:pt x="307" y="102"/>
                        </a:cubicBezTo>
                        <a:cubicBezTo>
                          <a:pt x="304" y="121"/>
                          <a:pt x="294" y="126"/>
                          <a:pt x="277" y="126"/>
                        </a:cubicBezTo>
                        <a:cubicBezTo>
                          <a:pt x="210" y="125"/>
                          <a:pt x="142" y="125"/>
                          <a:pt x="75" y="125"/>
                        </a:cubicBezTo>
                        <a:cubicBezTo>
                          <a:pt x="52" y="125"/>
                          <a:pt x="29" y="125"/>
                          <a:pt x="0" y="1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7" name="Freeform 58">
                    <a:extLst>
                      <a:ext uri="{FF2B5EF4-FFF2-40B4-BE49-F238E27FC236}">
                        <a16:creationId xmlns:a16="http://schemas.microsoft.com/office/drawing/2014/main" id="{B028D283-FEF6-73E0-746B-0B0B8060FD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53226" y="6043613"/>
                    <a:ext cx="268288" cy="106363"/>
                  </a:xfrm>
                  <a:custGeom>
                    <a:avLst/>
                    <a:gdLst>
                      <a:gd name="T0" fmla="*/ 2147483646 w 319"/>
                      <a:gd name="T1" fmla="*/ 2147483646 h 126"/>
                      <a:gd name="T2" fmla="*/ 2147483646 w 319"/>
                      <a:gd name="T3" fmla="*/ 2147483646 h 126"/>
                      <a:gd name="T4" fmla="*/ 2147483646 w 319"/>
                      <a:gd name="T5" fmla="*/ 2147483646 h 126"/>
                      <a:gd name="T6" fmla="*/ 2147483646 w 319"/>
                      <a:gd name="T7" fmla="*/ 2147483646 h 126"/>
                      <a:gd name="T8" fmla="*/ 2147483646 w 319"/>
                      <a:gd name="T9" fmla="*/ 2147483646 h 126"/>
                      <a:gd name="T10" fmla="*/ 2147483646 w 319"/>
                      <a:gd name="T11" fmla="*/ 0 h 126"/>
                      <a:gd name="T12" fmla="*/ 2147483646 w 319"/>
                      <a:gd name="T13" fmla="*/ 0 h 126"/>
                      <a:gd name="T14" fmla="*/ 2147483646 w 319"/>
                      <a:gd name="T15" fmla="*/ 0 h 126"/>
                      <a:gd name="T16" fmla="*/ 2147483646 w 319"/>
                      <a:gd name="T17" fmla="*/ 2147483646 h 126"/>
                      <a:gd name="T18" fmla="*/ 2147483646 w 319"/>
                      <a:gd name="T19" fmla="*/ 2147483646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19" h="126">
                        <a:moveTo>
                          <a:pt x="319" y="123"/>
                        </a:moveTo>
                        <a:cubicBezTo>
                          <a:pt x="309" y="124"/>
                          <a:pt x="301" y="125"/>
                          <a:pt x="293" y="125"/>
                        </a:cubicBezTo>
                        <a:cubicBezTo>
                          <a:pt x="211" y="126"/>
                          <a:pt x="129" y="125"/>
                          <a:pt x="48" y="126"/>
                        </a:cubicBezTo>
                        <a:cubicBezTo>
                          <a:pt x="28" y="126"/>
                          <a:pt x="17" y="122"/>
                          <a:pt x="15" y="99"/>
                        </a:cubicBezTo>
                        <a:cubicBezTo>
                          <a:pt x="14" y="73"/>
                          <a:pt x="10" y="47"/>
                          <a:pt x="4" y="22"/>
                        </a:cubicBezTo>
                        <a:cubicBezTo>
                          <a:pt x="0" y="3"/>
                          <a:pt x="8" y="0"/>
                          <a:pt x="24" y="0"/>
                        </a:cubicBezTo>
                        <a:cubicBezTo>
                          <a:pt x="86" y="0"/>
                          <a:pt x="148" y="0"/>
                          <a:pt x="209" y="0"/>
                        </a:cubicBezTo>
                        <a:cubicBezTo>
                          <a:pt x="231" y="0"/>
                          <a:pt x="253" y="0"/>
                          <a:pt x="275" y="0"/>
                        </a:cubicBezTo>
                        <a:cubicBezTo>
                          <a:pt x="290" y="0"/>
                          <a:pt x="297" y="4"/>
                          <a:pt x="300" y="20"/>
                        </a:cubicBezTo>
                        <a:cubicBezTo>
                          <a:pt x="305" y="54"/>
                          <a:pt x="313" y="87"/>
                          <a:pt x="319" y="1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8" name="Freeform 59">
                    <a:extLst>
                      <a:ext uri="{FF2B5EF4-FFF2-40B4-BE49-F238E27FC236}">
                        <a16:creationId xmlns:a16="http://schemas.microsoft.com/office/drawing/2014/main" id="{CF481918-5C37-A3DF-53AA-606F8A219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0101" y="6043613"/>
                    <a:ext cx="273050" cy="106363"/>
                  </a:xfrm>
                  <a:custGeom>
                    <a:avLst/>
                    <a:gdLst>
                      <a:gd name="T0" fmla="*/ 0 w 323"/>
                      <a:gd name="T1" fmla="*/ 2147483646 h 125"/>
                      <a:gd name="T2" fmla="*/ 2147483646 w 323"/>
                      <a:gd name="T3" fmla="*/ 2147483646 h 125"/>
                      <a:gd name="T4" fmla="*/ 2147483646 w 323"/>
                      <a:gd name="T5" fmla="*/ 2147483646 h 125"/>
                      <a:gd name="T6" fmla="*/ 2147483646 w 323"/>
                      <a:gd name="T7" fmla="*/ 0 h 125"/>
                      <a:gd name="T8" fmla="*/ 2147483646 w 323"/>
                      <a:gd name="T9" fmla="*/ 2147483646 h 125"/>
                      <a:gd name="T10" fmla="*/ 2147483646 w 323"/>
                      <a:gd name="T11" fmla="*/ 2147483646 h 125"/>
                      <a:gd name="T12" fmla="*/ 2147483646 w 323"/>
                      <a:gd name="T13" fmla="*/ 2147483646 h 125"/>
                      <a:gd name="T14" fmla="*/ 2147483646 w 323"/>
                      <a:gd name="T15" fmla="*/ 2147483646 h 125"/>
                      <a:gd name="T16" fmla="*/ 0 w 323"/>
                      <a:gd name="T17" fmla="*/ 2147483646 h 1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23" h="125">
                        <a:moveTo>
                          <a:pt x="0" y="120"/>
                        </a:moveTo>
                        <a:cubicBezTo>
                          <a:pt x="9" y="84"/>
                          <a:pt x="17" y="48"/>
                          <a:pt x="27" y="12"/>
                        </a:cubicBezTo>
                        <a:cubicBezTo>
                          <a:pt x="28" y="7"/>
                          <a:pt x="37" y="1"/>
                          <a:pt x="43" y="1"/>
                        </a:cubicBezTo>
                        <a:cubicBezTo>
                          <a:pt x="131" y="0"/>
                          <a:pt x="219" y="0"/>
                          <a:pt x="307" y="0"/>
                        </a:cubicBezTo>
                        <a:cubicBezTo>
                          <a:pt x="318" y="0"/>
                          <a:pt x="323" y="5"/>
                          <a:pt x="320" y="18"/>
                        </a:cubicBezTo>
                        <a:cubicBezTo>
                          <a:pt x="313" y="48"/>
                          <a:pt x="309" y="79"/>
                          <a:pt x="302" y="110"/>
                        </a:cubicBezTo>
                        <a:cubicBezTo>
                          <a:pt x="300" y="116"/>
                          <a:pt x="292" y="124"/>
                          <a:pt x="287" y="124"/>
                        </a:cubicBezTo>
                        <a:cubicBezTo>
                          <a:pt x="194" y="125"/>
                          <a:pt x="101" y="124"/>
                          <a:pt x="7" y="124"/>
                        </a:cubicBezTo>
                        <a:cubicBezTo>
                          <a:pt x="6" y="124"/>
                          <a:pt x="5" y="123"/>
                          <a:pt x="0" y="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9" name="Freeform 60">
                    <a:extLst>
                      <a:ext uri="{FF2B5EF4-FFF2-40B4-BE49-F238E27FC236}">
                        <a16:creationId xmlns:a16="http://schemas.microsoft.com/office/drawing/2014/main" id="{D19B3860-11B8-69EB-7AF5-AA3CD6C8B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6051" y="6043613"/>
                    <a:ext cx="261938" cy="106363"/>
                  </a:xfrm>
                  <a:custGeom>
                    <a:avLst/>
                    <a:gdLst>
                      <a:gd name="T0" fmla="*/ 2147483646 w 311"/>
                      <a:gd name="T1" fmla="*/ 2147483646 h 126"/>
                      <a:gd name="T2" fmla="*/ 2147483646 w 311"/>
                      <a:gd name="T3" fmla="*/ 2147483646 h 126"/>
                      <a:gd name="T4" fmla="*/ 2147483646 w 311"/>
                      <a:gd name="T5" fmla="*/ 2147483646 h 126"/>
                      <a:gd name="T6" fmla="*/ 2147483646 w 311"/>
                      <a:gd name="T7" fmla="*/ 2147483646 h 126"/>
                      <a:gd name="T8" fmla="*/ 2147483646 w 311"/>
                      <a:gd name="T9" fmla="*/ 0 h 126"/>
                      <a:gd name="T10" fmla="*/ 2147483646 w 311"/>
                      <a:gd name="T11" fmla="*/ 0 h 126"/>
                      <a:gd name="T12" fmla="*/ 2147483646 w 311"/>
                      <a:gd name="T13" fmla="*/ 2147483646 h 126"/>
                      <a:gd name="T14" fmla="*/ 2147483646 w 311"/>
                      <a:gd name="T15" fmla="*/ 2147483646 h 126"/>
                      <a:gd name="T16" fmla="*/ 2147483646 w 311"/>
                      <a:gd name="T17" fmla="*/ 2147483646 h 126"/>
                      <a:gd name="T18" fmla="*/ 2147483646 w 311"/>
                      <a:gd name="T19" fmla="*/ 2147483646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11" h="126">
                        <a:moveTo>
                          <a:pt x="150" y="125"/>
                        </a:moveTo>
                        <a:cubicBezTo>
                          <a:pt x="107" y="125"/>
                          <a:pt x="65" y="125"/>
                          <a:pt x="22" y="126"/>
                        </a:cubicBezTo>
                        <a:cubicBezTo>
                          <a:pt x="7" y="126"/>
                          <a:pt x="0" y="122"/>
                          <a:pt x="3" y="105"/>
                        </a:cubicBezTo>
                        <a:cubicBezTo>
                          <a:pt x="8" y="76"/>
                          <a:pt x="11" y="48"/>
                          <a:pt x="13" y="19"/>
                        </a:cubicBezTo>
                        <a:cubicBezTo>
                          <a:pt x="15" y="7"/>
                          <a:pt x="20" y="0"/>
                          <a:pt x="33" y="0"/>
                        </a:cubicBezTo>
                        <a:cubicBezTo>
                          <a:pt x="120" y="0"/>
                          <a:pt x="207" y="0"/>
                          <a:pt x="293" y="0"/>
                        </a:cubicBezTo>
                        <a:cubicBezTo>
                          <a:pt x="306" y="0"/>
                          <a:pt x="311" y="5"/>
                          <a:pt x="310" y="18"/>
                        </a:cubicBezTo>
                        <a:cubicBezTo>
                          <a:pt x="307" y="47"/>
                          <a:pt x="304" y="75"/>
                          <a:pt x="303" y="104"/>
                        </a:cubicBezTo>
                        <a:cubicBezTo>
                          <a:pt x="303" y="121"/>
                          <a:pt x="295" y="126"/>
                          <a:pt x="280" y="126"/>
                        </a:cubicBezTo>
                        <a:cubicBezTo>
                          <a:pt x="236" y="125"/>
                          <a:pt x="193" y="125"/>
                          <a:pt x="150" y="1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0" name="Freeform 61">
                    <a:extLst>
                      <a:ext uri="{FF2B5EF4-FFF2-40B4-BE49-F238E27FC236}">
                        <a16:creationId xmlns:a16="http://schemas.microsoft.com/office/drawing/2014/main" id="{25ED0AD7-A89D-5D64-6BD9-0BCD680E5E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58026" y="6043613"/>
                    <a:ext cx="273050" cy="106363"/>
                  </a:xfrm>
                  <a:custGeom>
                    <a:avLst/>
                    <a:gdLst>
                      <a:gd name="T0" fmla="*/ 2147483646 w 325"/>
                      <a:gd name="T1" fmla="*/ 2147483646 h 126"/>
                      <a:gd name="T2" fmla="*/ 2147483646 w 325"/>
                      <a:gd name="T3" fmla="*/ 2147483646 h 126"/>
                      <a:gd name="T4" fmla="*/ 2147483646 w 325"/>
                      <a:gd name="T5" fmla="*/ 2147483646 h 126"/>
                      <a:gd name="T6" fmla="*/ 2147483646 w 325"/>
                      <a:gd name="T7" fmla="*/ 2147483646 h 126"/>
                      <a:gd name="T8" fmla="*/ 2147483646 w 325"/>
                      <a:gd name="T9" fmla="*/ 2147483646 h 126"/>
                      <a:gd name="T10" fmla="*/ 2147483646 w 325"/>
                      <a:gd name="T11" fmla="*/ 0 h 126"/>
                      <a:gd name="T12" fmla="*/ 2147483646 w 325"/>
                      <a:gd name="T13" fmla="*/ 2147483646 h 126"/>
                      <a:gd name="T14" fmla="*/ 2147483646 w 325"/>
                      <a:gd name="T15" fmla="*/ 2147483646 h 126"/>
                      <a:gd name="T16" fmla="*/ 2147483646 w 325"/>
                      <a:gd name="T17" fmla="*/ 2147483646 h 1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25" h="126">
                        <a:moveTo>
                          <a:pt x="325" y="123"/>
                        </a:moveTo>
                        <a:cubicBezTo>
                          <a:pt x="314" y="124"/>
                          <a:pt x="306" y="125"/>
                          <a:pt x="299" y="125"/>
                        </a:cubicBezTo>
                        <a:cubicBezTo>
                          <a:pt x="217" y="126"/>
                          <a:pt x="135" y="125"/>
                          <a:pt x="53" y="126"/>
                        </a:cubicBezTo>
                        <a:cubicBezTo>
                          <a:pt x="32" y="126"/>
                          <a:pt x="21" y="120"/>
                          <a:pt x="18" y="98"/>
                        </a:cubicBezTo>
                        <a:cubicBezTo>
                          <a:pt x="15" y="71"/>
                          <a:pt x="9" y="45"/>
                          <a:pt x="3" y="19"/>
                        </a:cubicBezTo>
                        <a:cubicBezTo>
                          <a:pt x="0" y="6"/>
                          <a:pt x="3" y="0"/>
                          <a:pt x="16" y="0"/>
                        </a:cubicBezTo>
                        <a:cubicBezTo>
                          <a:pt x="104" y="0"/>
                          <a:pt x="191" y="0"/>
                          <a:pt x="278" y="1"/>
                        </a:cubicBezTo>
                        <a:cubicBezTo>
                          <a:pt x="284" y="1"/>
                          <a:pt x="294" y="6"/>
                          <a:pt x="296" y="11"/>
                        </a:cubicBezTo>
                        <a:cubicBezTo>
                          <a:pt x="306" y="47"/>
                          <a:pt x="315" y="84"/>
                          <a:pt x="325" y="12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1" name="Freeform 62">
                    <a:extLst>
                      <a:ext uri="{FF2B5EF4-FFF2-40B4-BE49-F238E27FC236}">
                        <a16:creationId xmlns:a16="http://schemas.microsoft.com/office/drawing/2014/main" id="{445DA702-7CD9-25C4-2935-551CE90E1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1601" y="6043613"/>
                    <a:ext cx="263525" cy="106363"/>
                  </a:xfrm>
                  <a:custGeom>
                    <a:avLst/>
                    <a:gdLst>
                      <a:gd name="T0" fmla="*/ 2147483646 w 312"/>
                      <a:gd name="T1" fmla="*/ 2147483646 h 126"/>
                      <a:gd name="T2" fmla="*/ 2147483646 w 312"/>
                      <a:gd name="T3" fmla="*/ 2147483646 h 126"/>
                      <a:gd name="T4" fmla="*/ 2147483646 w 312"/>
                      <a:gd name="T5" fmla="*/ 2147483646 h 126"/>
                      <a:gd name="T6" fmla="*/ 2147483646 w 312"/>
                      <a:gd name="T7" fmla="*/ 2147483646 h 126"/>
                      <a:gd name="T8" fmla="*/ 2147483646 w 312"/>
                      <a:gd name="T9" fmla="*/ 0 h 126"/>
                      <a:gd name="T10" fmla="*/ 2147483646 w 312"/>
                      <a:gd name="T11" fmla="*/ 0 h 126"/>
                      <a:gd name="T12" fmla="*/ 2147483646 w 312"/>
                      <a:gd name="T13" fmla="*/ 2147483646 h 126"/>
                      <a:gd name="T14" fmla="*/ 2147483646 w 312"/>
                      <a:gd name="T15" fmla="*/ 2147483646 h 126"/>
                      <a:gd name="T16" fmla="*/ 2147483646 w 312"/>
                      <a:gd name="T17" fmla="*/ 2147483646 h 126"/>
                      <a:gd name="T18" fmla="*/ 2147483646 w 312"/>
                      <a:gd name="T19" fmla="*/ 2147483646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12" h="126">
                        <a:moveTo>
                          <a:pt x="161" y="125"/>
                        </a:moveTo>
                        <a:cubicBezTo>
                          <a:pt x="119" y="125"/>
                          <a:pt x="77" y="125"/>
                          <a:pt x="35" y="126"/>
                        </a:cubicBezTo>
                        <a:cubicBezTo>
                          <a:pt x="18" y="126"/>
                          <a:pt x="9" y="122"/>
                          <a:pt x="9" y="103"/>
                        </a:cubicBezTo>
                        <a:cubicBezTo>
                          <a:pt x="8" y="75"/>
                          <a:pt x="4" y="47"/>
                          <a:pt x="1" y="19"/>
                        </a:cubicBezTo>
                        <a:cubicBezTo>
                          <a:pt x="0" y="6"/>
                          <a:pt x="4" y="0"/>
                          <a:pt x="17" y="0"/>
                        </a:cubicBezTo>
                        <a:cubicBezTo>
                          <a:pt x="103" y="0"/>
                          <a:pt x="190" y="0"/>
                          <a:pt x="276" y="0"/>
                        </a:cubicBezTo>
                        <a:cubicBezTo>
                          <a:pt x="289" y="0"/>
                          <a:pt x="295" y="6"/>
                          <a:pt x="297" y="19"/>
                        </a:cubicBezTo>
                        <a:cubicBezTo>
                          <a:pt x="300" y="47"/>
                          <a:pt x="304" y="76"/>
                          <a:pt x="309" y="104"/>
                        </a:cubicBezTo>
                        <a:cubicBezTo>
                          <a:pt x="312" y="121"/>
                          <a:pt x="306" y="126"/>
                          <a:pt x="291" y="125"/>
                        </a:cubicBezTo>
                        <a:cubicBezTo>
                          <a:pt x="247" y="125"/>
                          <a:pt x="204" y="125"/>
                          <a:pt x="161" y="1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2" name="Freeform 63">
                    <a:extLst>
                      <a:ext uri="{FF2B5EF4-FFF2-40B4-BE49-F238E27FC236}">
                        <a16:creationId xmlns:a16="http://schemas.microsoft.com/office/drawing/2014/main" id="{1180231C-335D-AB20-7593-8C033F9C9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9663" y="6043613"/>
                    <a:ext cx="266700" cy="106363"/>
                  </a:xfrm>
                  <a:custGeom>
                    <a:avLst/>
                    <a:gdLst>
                      <a:gd name="T0" fmla="*/ 0 w 316"/>
                      <a:gd name="T1" fmla="*/ 2147483646 h 125"/>
                      <a:gd name="T2" fmla="*/ 2147483646 w 316"/>
                      <a:gd name="T3" fmla="*/ 2147483646 h 125"/>
                      <a:gd name="T4" fmla="*/ 2147483646 w 316"/>
                      <a:gd name="T5" fmla="*/ 2147483646 h 125"/>
                      <a:gd name="T6" fmla="*/ 2147483646 w 316"/>
                      <a:gd name="T7" fmla="*/ 0 h 125"/>
                      <a:gd name="T8" fmla="*/ 2147483646 w 316"/>
                      <a:gd name="T9" fmla="*/ 0 h 125"/>
                      <a:gd name="T10" fmla="*/ 2147483646 w 316"/>
                      <a:gd name="T11" fmla="*/ 2147483646 h 125"/>
                      <a:gd name="T12" fmla="*/ 2147483646 w 316"/>
                      <a:gd name="T13" fmla="*/ 2147483646 h 125"/>
                      <a:gd name="T14" fmla="*/ 2147483646 w 316"/>
                      <a:gd name="T15" fmla="*/ 2147483646 h 125"/>
                      <a:gd name="T16" fmla="*/ 2147483646 w 316"/>
                      <a:gd name="T17" fmla="*/ 2147483646 h 125"/>
                      <a:gd name="T18" fmla="*/ 0 w 316"/>
                      <a:gd name="T19" fmla="*/ 2147483646 h 12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16" h="125">
                        <a:moveTo>
                          <a:pt x="0" y="121"/>
                        </a:moveTo>
                        <a:cubicBezTo>
                          <a:pt x="7" y="84"/>
                          <a:pt x="13" y="47"/>
                          <a:pt x="21" y="11"/>
                        </a:cubicBezTo>
                        <a:cubicBezTo>
                          <a:pt x="22" y="6"/>
                          <a:pt x="34" y="1"/>
                          <a:pt x="41" y="1"/>
                        </a:cubicBezTo>
                        <a:cubicBezTo>
                          <a:pt x="126" y="0"/>
                          <a:pt x="211" y="0"/>
                          <a:pt x="296" y="0"/>
                        </a:cubicBezTo>
                        <a:cubicBezTo>
                          <a:pt x="298" y="0"/>
                          <a:pt x="299" y="0"/>
                          <a:pt x="300" y="0"/>
                        </a:cubicBezTo>
                        <a:cubicBezTo>
                          <a:pt x="311" y="1"/>
                          <a:pt x="316" y="5"/>
                          <a:pt x="314" y="17"/>
                        </a:cubicBezTo>
                        <a:cubicBezTo>
                          <a:pt x="309" y="47"/>
                          <a:pt x="305" y="77"/>
                          <a:pt x="302" y="108"/>
                        </a:cubicBezTo>
                        <a:cubicBezTo>
                          <a:pt x="300" y="119"/>
                          <a:pt x="296" y="125"/>
                          <a:pt x="284" y="125"/>
                        </a:cubicBezTo>
                        <a:cubicBezTo>
                          <a:pt x="194" y="125"/>
                          <a:pt x="103" y="125"/>
                          <a:pt x="13" y="125"/>
                        </a:cubicBezTo>
                        <a:cubicBezTo>
                          <a:pt x="9" y="125"/>
                          <a:pt x="6" y="123"/>
                          <a:pt x="0" y="1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3" name="Freeform 64">
                    <a:extLst>
                      <a:ext uri="{FF2B5EF4-FFF2-40B4-BE49-F238E27FC236}">
                        <a16:creationId xmlns:a16="http://schemas.microsoft.com/office/drawing/2014/main" id="{AF386909-2CC7-E193-7329-7C7044D5DE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9638" y="5919788"/>
                    <a:ext cx="252413" cy="103188"/>
                  </a:xfrm>
                  <a:custGeom>
                    <a:avLst/>
                    <a:gdLst>
                      <a:gd name="T0" fmla="*/ 2147483646 w 299"/>
                      <a:gd name="T1" fmla="*/ 2147483646 h 122"/>
                      <a:gd name="T2" fmla="*/ 2147483646 w 299"/>
                      <a:gd name="T3" fmla="*/ 2147483646 h 122"/>
                      <a:gd name="T4" fmla="*/ 2147483646 w 299"/>
                      <a:gd name="T5" fmla="*/ 2147483646 h 122"/>
                      <a:gd name="T6" fmla="*/ 2147483646 w 299"/>
                      <a:gd name="T7" fmla="*/ 2147483646 h 122"/>
                      <a:gd name="T8" fmla="*/ 2147483646 w 299"/>
                      <a:gd name="T9" fmla="*/ 2147483646 h 122"/>
                      <a:gd name="T10" fmla="*/ 2147483646 w 299"/>
                      <a:gd name="T11" fmla="*/ 2147483646 h 122"/>
                      <a:gd name="T12" fmla="*/ 2147483646 w 299"/>
                      <a:gd name="T13" fmla="*/ 2147483646 h 122"/>
                      <a:gd name="T14" fmla="*/ 2147483646 w 299"/>
                      <a:gd name="T15" fmla="*/ 2147483646 h 122"/>
                      <a:gd name="T16" fmla="*/ 2147483646 w 299"/>
                      <a:gd name="T17" fmla="*/ 2147483646 h 122"/>
                      <a:gd name="T18" fmla="*/ 2147483646 w 299"/>
                      <a:gd name="T19" fmla="*/ 2147483646 h 122"/>
                      <a:gd name="T20" fmla="*/ 2147483646 w 299"/>
                      <a:gd name="T21" fmla="*/ 2147483646 h 12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99" h="122">
                        <a:moveTo>
                          <a:pt x="150" y="121"/>
                        </a:moveTo>
                        <a:cubicBezTo>
                          <a:pt x="109" y="121"/>
                          <a:pt x="69" y="121"/>
                          <a:pt x="28" y="122"/>
                        </a:cubicBezTo>
                        <a:cubicBezTo>
                          <a:pt x="10" y="122"/>
                          <a:pt x="1" y="117"/>
                          <a:pt x="2" y="96"/>
                        </a:cubicBezTo>
                        <a:cubicBezTo>
                          <a:pt x="4" y="72"/>
                          <a:pt x="3" y="48"/>
                          <a:pt x="2" y="24"/>
                        </a:cubicBezTo>
                        <a:cubicBezTo>
                          <a:pt x="0" y="6"/>
                          <a:pt x="8" y="1"/>
                          <a:pt x="25" y="1"/>
                        </a:cubicBezTo>
                        <a:cubicBezTo>
                          <a:pt x="87" y="1"/>
                          <a:pt x="150" y="1"/>
                          <a:pt x="212" y="1"/>
                        </a:cubicBezTo>
                        <a:cubicBezTo>
                          <a:pt x="230" y="1"/>
                          <a:pt x="248" y="2"/>
                          <a:pt x="266" y="1"/>
                        </a:cubicBezTo>
                        <a:cubicBezTo>
                          <a:pt x="283" y="0"/>
                          <a:pt x="292" y="6"/>
                          <a:pt x="292" y="25"/>
                        </a:cubicBezTo>
                        <a:cubicBezTo>
                          <a:pt x="292" y="49"/>
                          <a:pt x="294" y="74"/>
                          <a:pt x="296" y="98"/>
                        </a:cubicBezTo>
                        <a:cubicBezTo>
                          <a:pt x="299" y="117"/>
                          <a:pt x="290" y="122"/>
                          <a:pt x="274" y="122"/>
                        </a:cubicBezTo>
                        <a:cubicBezTo>
                          <a:pt x="233" y="121"/>
                          <a:pt x="191" y="121"/>
                          <a:pt x="150" y="1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4" name="Freeform 65">
                    <a:extLst>
                      <a:ext uri="{FF2B5EF4-FFF2-40B4-BE49-F238E27FC236}">
                        <a16:creationId xmlns:a16="http://schemas.microsoft.com/office/drawing/2014/main" id="{EDBA2BE2-E8DB-4293-2E50-E4929C2BDF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6276" y="5919788"/>
                    <a:ext cx="269875" cy="103188"/>
                  </a:xfrm>
                  <a:custGeom>
                    <a:avLst/>
                    <a:gdLst>
                      <a:gd name="T0" fmla="*/ 0 w 320"/>
                      <a:gd name="T1" fmla="*/ 2147483646 h 121"/>
                      <a:gd name="T2" fmla="*/ 2147483646 w 320"/>
                      <a:gd name="T3" fmla="*/ 2147483646 h 121"/>
                      <a:gd name="T4" fmla="*/ 2147483646 w 320"/>
                      <a:gd name="T5" fmla="*/ 2147483646 h 121"/>
                      <a:gd name="T6" fmla="*/ 2147483646 w 320"/>
                      <a:gd name="T7" fmla="*/ 0 h 121"/>
                      <a:gd name="T8" fmla="*/ 2147483646 w 320"/>
                      <a:gd name="T9" fmla="*/ 2147483646 h 121"/>
                      <a:gd name="T10" fmla="*/ 2147483646 w 320"/>
                      <a:gd name="T11" fmla="*/ 2147483646 h 121"/>
                      <a:gd name="T12" fmla="*/ 2147483646 w 320"/>
                      <a:gd name="T13" fmla="*/ 2147483646 h 121"/>
                      <a:gd name="T14" fmla="*/ 2147483646 w 320"/>
                      <a:gd name="T15" fmla="*/ 2147483646 h 121"/>
                      <a:gd name="T16" fmla="*/ 2147483646 w 320"/>
                      <a:gd name="T17" fmla="*/ 2147483646 h 121"/>
                      <a:gd name="T18" fmla="*/ 0 w 320"/>
                      <a:gd name="T19" fmla="*/ 2147483646 h 1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20" h="121">
                        <a:moveTo>
                          <a:pt x="0" y="117"/>
                        </a:moveTo>
                        <a:cubicBezTo>
                          <a:pt x="10" y="80"/>
                          <a:pt x="19" y="45"/>
                          <a:pt x="29" y="11"/>
                        </a:cubicBezTo>
                        <a:cubicBezTo>
                          <a:pt x="31" y="6"/>
                          <a:pt x="41" y="1"/>
                          <a:pt x="48" y="1"/>
                        </a:cubicBezTo>
                        <a:cubicBezTo>
                          <a:pt x="132" y="0"/>
                          <a:pt x="217" y="0"/>
                          <a:pt x="301" y="0"/>
                        </a:cubicBezTo>
                        <a:cubicBezTo>
                          <a:pt x="314" y="0"/>
                          <a:pt x="320" y="5"/>
                          <a:pt x="316" y="19"/>
                        </a:cubicBezTo>
                        <a:cubicBezTo>
                          <a:pt x="310" y="45"/>
                          <a:pt x="303" y="71"/>
                          <a:pt x="299" y="97"/>
                        </a:cubicBezTo>
                        <a:cubicBezTo>
                          <a:pt x="296" y="116"/>
                          <a:pt x="286" y="121"/>
                          <a:pt x="269" y="121"/>
                        </a:cubicBezTo>
                        <a:cubicBezTo>
                          <a:pt x="208" y="120"/>
                          <a:pt x="147" y="120"/>
                          <a:pt x="86" y="120"/>
                        </a:cubicBezTo>
                        <a:cubicBezTo>
                          <a:pt x="66" y="120"/>
                          <a:pt x="46" y="121"/>
                          <a:pt x="26" y="120"/>
                        </a:cubicBezTo>
                        <a:cubicBezTo>
                          <a:pt x="18" y="120"/>
                          <a:pt x="11" y="118"/>
                          <a:pt x="0" y="1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" name="Freeform 66">
                    <a:extLst>
                      <a:ext uri="{FF2B5EF4-FFF2-40B4-BE49-F238E27FC236}">
                        <a16:creationId xmlns:a16="http://schemas.microsoft.com/office/drawing/2014/main" id="{9ED751F0-C85B-5B29-627F-1B6E529DD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6313" y="5919788"/>
                    <a:ext cx="265113" cy="103188"/>
                  </a:xfrm>
                  <a:custGeom>
                    <a:avLst/>
                    <a:gdLst>
                      <a:gd name="T0" fmla="*/ 2147483646 w 314"/>
                      <a:gd name="T1" fmla="*/ 2147483646 h 121"/>
                      <a:gd name="T2" fmla="*/ 2147483646 w 314"/>
                      <a:gd name="T3" fmla="*/ 2147483646 h 121"/>
                      <a:gd name="T4" fmla="*/ 2147483646 w 314"/>
                      <a:gd name="T5" fmla="*/ 2147483646 h 121"/>
                      <a:gd name="T6" fmla="*/ 2147483646 w 314"/>
                      <a:gd name="T7" fmla="*/ 2147483646 h 121"/>
                      <a:gd name="T8" fmla="*/ 2147483646 w 314"/>
                      <a:gd name="T9" fmla="*/ 0 h 121"/>
                      <a:gd name="T10" fmla="*/ 2147483646 w 314"/>
                      <a:gd name="T11" fmla="*/ 0 h 121"/>
                      <a:gd name="T12" fmla="*/ 2147483646 w 314"/>
                      <a:gd name="T13" fmla="*/ 2147483646 h 121"/>
                      <a:gd name="T14" fmla="*/ 2147483646 w 314"/>
                      <a:gd name="T15" fmla="*/ 2147483646 h 121"/>
                      <a:gd name="T16" fmla="*/ 2147483646 w 314"/>
                      <a:gd name="T17" fmla="*/ 2147483646 h 121"/>
                      <a:gd name="T18" fmla="*/ 2147483646 w 314"/>
                      <a:gd name="T19" fmla="*/ 2147483646 h 1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14" h="121">
                        <a:moveTo>
                          <a:pt x="147" y="120"/>
                        </a:moveTo>
                        <a:cubicBezTo>
                          <a:pt x="106" y="120"/>
                          <a:pt x="64" y="120"/>
                          <a:pt x="23" y="120"/>
                        </a:cubicBezTo>
                        <a:cubicBezTo>
                          <a:pt x="7" y="121"/>
                          <a:pt x="0" y="116"/>
                          <a:pt x="4" y="98"/>
                        </a:cubicBezTo>
                        <a:cubicBezTo>
                          <a:pt x="11" y="72"/>
                          <a:pt x="16" y="46"/>
                          <a:pt x="21" y="20"/>
                        </a:cubicBezTo>
                        <a:cubicBezTo>
                          <a:pt x="23" y="6"/>
                          <a:pt x="30" y="0"/>
                          <a:pt x="44" y="0"/>
                        </a:cubicBezTo>
                        <a:cubicBezTo>
                          <a:pt x="127" y="0"/>
                          <a:pt x="210" y="0"/>
                          <a:pt x="294" y="0"/>
                        </a:cubicBezTo>
                        <a:cubicBezTo>
                          <a:pt x="308" y="0"/>
                          <a:pt x="314" y="4"/>
                          <a:pt x="311" y="21"/>
                        </a:cubicBezTo>
                        <a:cubicBezTo>
                          <a:pt x="306" y="46"/>
                          <a:pt x="301" y="72"/>
                          <a:pt x="299" y="97"/>
                        </a:cubicBezTo>
                        <a:cubicBezTo>
                          <a:pt x="297" y="116"/>
                          <a:pt x="287" y="121"/>
                          <a:pt x="271" y="120"/>
                        </a:cubicBezTo>
                        <a:cubicBezTo>
                          <a:pt x="229" y="120"/>
                          <a:pt x="188" y="120"/>
                          <a:pt x="147" y="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6" name="Freeform 67">
                    <a:extLst>
                      <a:ext uri="{FF2B5EF4-FFF2-40B4-BE49-F238E27FC236}">
                        <a16:creationId xmlns:a16="http://schemas.microsoft.com/office/drawing/2014/main" id="{58E9A716-FFC0-9941-0173-618438779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8088" y="5919788"/>
                    <a:ext cx="255588" cy="103188"/>
                  </a:xfrm>
                  <a:custGeom>
                    <a:avLst/>
                    <a:gdLst>
                      <a:gd name="T0" fmla="*/ 2147483646 w 303"/>
                      <a:gd name="T1" fmla="*/ 2147483646 h 121"/>
                      <a:gd name="T2" fmla="*/ 2147483646 w 303"/>
                      <a:gd name="T3" fmla="*/ 2147483646 h 121"/>
                      <a:gd name="T4" fmla="*/ 2147483646 w 303"/>
                      <a:gd name="T5" fmla="*/ 2147483646 h 121"/>
                      <a:gd name="T6" fmla="*/ 2147483646 w 303"/>
                      <a:gd name="T7" fmla="*/ 2147483646 h 121"/>
                      <a:gd name="T8" fmla="*/ 2147483646 w 303"/>
                      <a:gd name="T9" fmla="*/ 0 h 121"/>
                      <a:gd name="T10" fmla="*/ 2147483646 w 303"/>
                      <a:gd name="T11" fmla="*/ 0 h 121"/>
                      <a:gd name="T12" fmla="*/ 2147483646 w 303"/>
                      <a:gd name="T13" fmla="*/ 2147483646 h 121"/>
                      <a:gd name="T14" fmla="*/ 2147483646 w 303"/>
                      <a:gd name="T15" fmla="*/ 2147483646 h 121"/>
                      <a:gd name="T16" fmla="*/ 2147483646 w 303"/>
                      <a:gd name="T17" fmla="*/ 2147483646 h 121"/>
                      <a:gd name="T18" fmla="*/ 2147483646 w 303"/>
                      <a:gd name="T19" fmla="*/ 2147483646 h 1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3" h="121">
                        <a:moveTo>
                          <a:pt x="154" y="120"/>
                        </a:moveTo>
                        <a:cubicBezTo>
                          <a:pt x="113" y="120"/>
                          <a:pt x="73" y="120"/>
                          <a:pt x="32" y="121"/>
                        </a:cubicBezTo>
                        <a:cubicBezTo>
                          <a:pt x="15" y="121"/>
                          <a:pt x="6" y="116"/>
                          <a:pt x="6" y="97"/>
                        </a:cubicBezTo>
                        <a:cubicBezTo>
                          <a:pt x="6" y="72"/>
                          <a:pt x="4" y="46"/>
                          <a:pt x="1" y="21"/>
                        </a:cubicBezTo>
                        <a:cubicBezTo>
                          <a:pt x="0" y="7"/>
                          <a:pt x="4" y="0"/>
                          <a:pt x="19" y="0"/>
                        </a:cubicBezTo>
                        <a:cubicBezTo>
                          <a:pt x="102" y="0"/>
                          <a:pt x="185" y="0"/>
                          <a:pt x="269" y="0"/>
                        </a:cubicBezTo>
                        <a:cubicBezTo>
                          <a:pt x="283" y="0"/>
                          <a:pt x="290" y="6"/>
                          <a:pt x="291" y="21"/>
                        </a:cubicBezTo>
                        <a:cubicBezTo>
                          <a:pt x="293" y="46"/>
                          <a:pt x="296" y="71"/>
                          <a:pt x="300" y="96"/>
                        </a:cubicBezTo>
                        <a:cubicBezTo>
                          <a:pt x="303" y="116"/>
                          <a:pt x="295" y="121"/>
                          <a:pt x="277" y="121"/>
                        </a:cubicBezTo>
                        <a:cubicBezTo>
                          <a:pt x="236" y="120"/>
                          <a:pt x="195" y="120"/>
                          <a:pt x="154" y="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7" name="Freeform 68">
                    <a:extLst>
                      <a:ext uri="{FF2B5EF4-FFF2-40B4-BE49-F238E27FC236}">
                        <a16:creationId xmlns:a16="http://schemas.microsoft.com/office/drawing/2014/main" id="{3EE876A3-89CD-6178-B2A0-F35EF5237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9226" y="5919788"/>
                    <a:ext cx="280988" cy="103188"/>
                  </a:xfrm>
                  <a:custGeom>
                    <a:avLst/>
                    <a:gdLst>
                      <a:gd name="T0" fmla="*/ 0 w 332"/>
                      <a:gd name="T1" fmla="*/ 2147483646 h 121"/>
                      <a:gd name="T2" fmla="*/ 2147483646 w 332"/>
                      <a:gd name="T3" fmla="*/ 0 h 121"/>
                      <a:gd name="T4" fmla="*/ 2147483646 w 332"/>
                      <a:gd name="T5" fmla="*/ 0 h 121"/>
                      <a:gd name="T6" fmla="*/ 2147483646 w 332"/>
                      <a:gd name="T7" fmla="*/ 2147483646 h 121"/>
                      <a:gd name="T8" fmla="*/ 2147483646 w 332"/>
                      <a:gd name="T9" fmla="*/ 2147483646 h 121"/>
                      <a:gd name="T10" fmla="*/ 2147483646 w 332"/>
                      <a:gd name="T11" fmla="*/ 2147483646 h 121"/>
                      <a:gd name="T12" fmla="*/ 2147483646 w 332"/>
                      <a:gd name="T13" fmla="*/ 2147483646 h 121"/>
                      <a:gd name="T14" fmla="*/ 2147483646 w 332"/>
                      <a:gd name="T15" fmla="*/ 2147483646 h 121"/>
                      <a:gd name="T16" fmla="*/ 0 w 332"/>
                      <a:gd name="T17" fmla="*/ 2147483646 h 12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32" h="121">
                        <a:moveTo>
                          <a:pt x="0" y="3"/>
                        </a:moveTo>
                        <a:cubicBezTo>
                          <a:pt x="11" y="2"/>
                          <a:pt x="18" y="0"/>
                          <a:pt x="25" y="0"/>
                        </a:cubicBezTo>
                        <a:cubicBezTo>
                          <a:pt x="104" y="0"/>
                          <a:pt x="182" y="1"/>
                          <a:pt x="261" y="0"/>
                        </a:cubicBezTo>
                        <a:cubicBezTo>
                          <a:pt x="280" y="0"/>
                          <a:pt x="291" y="6"/>
                          <a:pt x="297" y="25"/>
                        </a:cubicBezTo>
                        <a:cubicBezTo>
                          <a:pt x="307" y="55"/>
                          <a:pt x="320" y="85"/>
                          <a:pt x="332" y="117"/>
                        </a:cubicBezTo>
                        <a:cubicBezTo>
                          <a:pt x="322" y="118"/>
                          <a:pt x="314" y="120"/>
                          <a:pt x="307" y="120"/>
                        </a:cubicBezTo>
                        <a:cubicBezTo>
                          <a:pt x="227" y="120"/>
                          <a:pt x="147" y="120"/>
                          <a:pt x="67" y="121"/>
                        </a:cubicBezTo>
                        <a:cubicBezTo>
                          <a:pt x="48" y="121"/>
                          <a:pt x="36" y="115"/>
                          <a:pt x="31" y="95"/>
                        </a:cubicBezTo>
                        <a:cubicBezTo>
                          <a:pt x="23" y="65"/>
                          <a:pt x="11" y="36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8" name="Freeform 69">
                    <a:extLst>
                      <a:ext uri="{FF2B5EF4-FFF2-40B4-BE49-F238E27FC236}">
                        <a16:creationId xmlns:a16="http://schemas.microsoft.com/office/drawing/2014/main" id="{A4EA1993-6DA5-A8BA-00E5-0527EA623A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73951" y="5919788"/>
                    <a:ext cx="273050" cy="103188"/>
                  </a:xfrm>
                  <a:custGeom>
                    <a:avLst/>
                    <a:gdLst>
                      <a:gd name="T0" fmla="*/ 0 w 325"/>
                      <a:gd name="T1" fmla="*/ 2147483646 h 121"/>
                      <a:gd name="T2" fmla="*/ 2147483646 w 325"/>
                      <a:gd name="T3" fmla="*/ 0 h 121"/>
                      <a:gd name="T4" fmla="*/ 2147483646 w 325"/>
                      <a:gd name="T5" fmla="*/ 0 h 121"/>
                      <a:gd name="T6" fmla="*/ 2147483646 w 325"/>
                      <a:gd name="T7" fmla="*/ 2147483646 h 121"/>
                      <a:gd name="T8" fmla="*/ 2147483646 w 325"/>
                      <a:gd name="T9" fmla="*/ 2147483646 h 121"/>
                      <a:gd name="T10" fmla="*/ 2147483646 w 325"/>
                      <a:gd name="T11" fmla="*/ 2147483646 h 121"/>
                      <a:gd name="T12" fmla="*/ 2147483646 w 325"/>
                      <a:gd name="T13" fmla="*/ 2147483646 h 121"/>
                      <a:gd name="T14" fmla="*/ 2147483646 w 325"/>
                      <a:gd name="T15" fmla="*/ 2147483646 h 121"/>
                      <a:gd name="T16" fmla="*/ 0 w 325"/>
                      <a:gd name="T17" fmla="*/ 2147483646 h 12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25" h="121">
                        <a:moveTo>
                          <a:pt x="0" y="3"/>
                        </a:moveTo>
                        <a:cubicBezTo>
                          <a:pt x="11" y="2"/>
                          <a:pt x="18" y="0"/>
                          <a:pt x="26" y="0"/>
                        </a:cubicBezTo>
                        <a:cubicBezTo>
                          <a:pt x="104" y="0"/>
                          <a:pt x="183" y="1"/>
                          <a:pt x="261" y="0"/>
                        </a:cubicBezTo>
                        <a:cubicBezTo>
                          <a:pt x="280" y="0"/>
                          <a:pt x="291" y="5"/>
                          <a:pt x="296" y="25"/>
                        </a:cubicBezTo>
                        <a:cubicBezTo>
                          <a:pt x="304" y="55"/>
                          <a:pt x="315" y="84"/>
                          <a:pt x="325" y="116"/>
                        </a:cubicBezTo>
                        <a:cubicBezTo>
                          <a:pt x="317" y="118"/>
                          <a:pt x="310" y="120"/>
                          <a:pt x="303" y="120"/>
                        </a:cubicBezTo>
                        <a:cubicBezTo>
                          <a:pt x="221" y="120"/>
                          <a:pt x="140" y="120"/>
                          <a:pt x="58" y="121"/>
                        </a:cubicBezTo>
                        <a:cubicBezTo>
                          <a:pt x="39" y="121"/>
                          <a:pt x="30" y="114"/>
                          <a:pt x="26" y="96"/>
                        </a:cubicBezTo>
                        <a:cubicBezTo>
                          <a:pt x="19" y="65"/>
                          <a:pt x="9" y="36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9" name="Freeform 70">
                    <a:extLst>
                      <a:ext uri="{FF2B5EF4-FFF2-40B4-BE49-F238E27FC236}">
                        <a16:creationId xmlns:a16="http://schemas.microsoft.com/office/drawing/2014/main" id="{02347B49-E4E9-4683-F8C6-8592E2E5EF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77088" y="5919788"/>
                    <a:ext cx="269875" cy="103188"/>
                  </a:xfrm>
                  <a:custGeom>
                    <a:avLst/>
                    <a:gdLst>
                      <a:gd name="T0" fmla="*/ 0 w 320"/>
                      <a:gd name="T1" fmla="*/ 2147483646 h 121"/>
                      <a:gd name="T2" fmla="*/ 2147483646 w 320"/>
                      <a:gd name="T3" fmla="*/ 0 h 121"/>
                      <a:gd name="T4" fmla="*/ 2147483646 w 320"/>
                      <a:gd name="T5" fmla="*/ 0 h 121"/>
                      <a:gd name="T6" fmla="*/ 2147483646 w 320"/>
                      <a:gd name="T7" fmla="*/ 2147483646 h 121"/>
                      <a:gd name="T8" fmla="*/ 2147483646 w 320"/>
                      <a:gd name="T9" fmla="*/ 2147483646 h 121"/>
                      <a:gd name="T10" fmla="*/ 2147483646 w 320"/>
                      <a:gd name="T11" fmla="*/ 2147483646 h 121"/>
                      <a:gd name="T12" fmla="*/ 2147483646 w 320"/>
                      <a:gd name="T13" fmla="*/ 2147483646 h 121"/>
                      <a:gd name="T14" fmla="*/ 2147483646 w 320"/>
                      <a:gd name="T15" fmla="*/ 2147483646 h 121"/>
                      <a:gd name="T16" fmla="*/ 0 w 320"/>
                      <a:gd name="T17" fmla="*/ 2147483646 h 12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20" h="121">
                        <a:moveTo>
                          <a:pt x="0" y="2"/>
                        </a:moveTo>
                        <a:cubicBezTo>
                          <a:pt x="12" y="2"/>
                          <a:pt x="20" y="0"/>
                          <a:pt x="28" y="0"/>
                        </a:cubicBezTo>
                        <a:cubicBezTo>
                          <a:pt x="105" y="0"/>
                          <a:pt x="182" y="1"/>
                          <a:pt x="259" y="0"/>
                        </a:cubicBezTo>
                        <a:cubicBezTo>
                          <a:pt x="280" y="0"/>
                          <a:pt x="291" y="5"/>
                          <a:pt x="295" y="27"/>
                        </a:cubicBezTo>
                        <a:cubicBezTo>
                          <a:pt x="301" y="56"/>
                          <a:pt x="311" y="85"/>
                          <a:pt x="320" y="117"/>
                        </a:cubicBezTo>
                        <a:cubicBezTo>
                          <a:pt x="309" y="119"/>
                          <a:pt x="301" y="120"/>
                          <a:pt x="292" y="120"/>
                        </a:cubicBezTo>
                        <a:cubicBezTo>
                          <a:pt x="213" y="120"/>
                          <a:pt x="134" y="120"/>
                          <a:pt x="55" y="121"/>
                        </a:cubicBezTo>
                        <a:cubicBezTo>
                          <a:pt x="34" y="121"/>
                          <a:pt x="24" y="114"/>
                          <a:pt x="20" y="93"/>
                        </a:cubicBezTo>
                        <a:cubicBezTo>
                          <a:pt x="16" y="63"/>
                          <a:pt x="7" y="35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0" name="Freeform 71">
                    <a:extLst>
                      <a:ext uri="{FF2B5EF4-FFF2-40B4-BE49-F238E27FC236}">
                        <a16:creationId xmlns:a16="http://schemas.microsoft.com/office/drawing/2014/main" id="{2F84DD2C-931B-2775-54F7-002EAD492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7938" y="5919788"/>
                    <a:ext cx="260350" cy="103188"/>
                  </a:xfrm>
                  <a:custGeom>
                    <a:avLst/>
                    <a:gdLst>
                      <a:gd name="T0" fmla="*/ 2147483646 w 307"/>
                      <a:gd name="T1" fmla="*/ 2147483646 h 121"/>
                      <a:gd name="T2" fmla="*/ 2147483646 w 307"/>
                      <a:gd name="T3" fmla="*/ 2147483646 h 121"/>
                      <a:gd name="T4" fmla="*/ 2147483646 w 307"/>
                      <a:gd name="T5" fmla="*/ 2147483646 h 121"/>
                      <a:gd name="T6" fmla="*/ 2147483646 w 307"/>
                      <a:gd name="T7" fmla="*/ 2147483646 h 121"/>
                      <a:gd name="T8" fmla="*/ 2147483646 w 307"/>
                      <a:gd name="T9" fmla="*/ 0 h 121"/>
                      <a:gd name="T10" fmla="*/ 2147483646 w 307"/>
                      <a:gd name="T11" fmla="*/ 2147483646 h 121"/>
                      <a:gd name="T12" fmla="*/ 2147483646 w 307"/>
                      <a:gd name="T13" fmla="*/ 2147483646 h 121"/>
                      <a:gd name="T14" fmla="*/ 2147483646 w 307"/>
                      <a:gd name="T15" fmla="*/ 2147483646 h 121"/>
                      <a:gd name="T16" fmla="*/ 2147483646 w 307"/>
                      <a:gd name="T17" fmla="*/ 2147483646 h 121"/>
                      <a:gd name="T18" fmla="*/ 2147483646 w 307"/>
                      <a:gd name="T19" fmla="*/ 2147483646 h 1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7" h="121">
                        <a:moveTo>
                          <a:pt x="146" y="120"/>
                        </a:moveTo>
                        <a:cubicBezTo>
                          <a:pt x="107" y="120"/>
                          <a:pt x="69" y="120"/>
                          <a:pt x="30" y="120"/>
                        </a:cubicBezTo>
                        <a:cubicBezTo>
                          <a:pt x="0" y="120"/>
                          <a:pt x="0" y="120"/>
                          <a:pt x="5" y="90"/>
                        </a:cubicBezTo>
                        <a:cubicBezTo>
                          <a:pt x="8" y="66"/>
                          <a:pt x="12" y="42"/>
                          <a:pt x="15" y="18"/>
                        </a:cubicBezTo>
                        <a:cubicBezTo>
                          <a:pt x="17" y="6"/>
                          <a:pt x="23" y="0"/>
                          <a:pt x="35" y="0"/>
                        </a:cubicBezTo>
                        <a:cubicBezTo>
                          <a:pt x="120" y="0"/>
                          <a:pt x="205" y="0"/>
                          <a:pt x="290" y="1"/>
                        </a:cubicBezTo>
                        <a:cubicBezTo>
                          <a:pt x="302" y="1"/>
                          <a:pt x="307" y="5"/>
                          <a:pt x="305" y="18"/>
                        </a:cubicBezTo>
                        <a:cubicBezTo>
                          <a:pt x="301" y="44"/>
                          <a:pt x="298" y="71"/>
                          <a:pt x="297" y="97"/>
                        </a:cubicBezTo>
                        <a:cubicBezTo>
                          <a:pt x="296" y="117"/>
                          <a:pt x="286" y="121"/>
                          <a:pt x="270" y="120"/>
                        </a:cubicBezTo>
                        <a:cubicBezTo>
                          <a:pt x="229" y="120"/>
                          <a:pt x="187" y="120"/>
                          <a:pt x="146" y="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1" name="Freeform 72">
                    <a:extLst>
                      <a:ext uri="{FF2B5EF4-FFF2-40B4-BE49-F238E27FC236}">
                        <a16:creationId xmlns:a16="http://schemas.microsoft.com/office/drawing/2014/main" id="{BA598D83-CBA3-8618-BE85-82DCD06B40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84951" y="5919788"/>
                    <a:ext cx="260350" cy="103188"/>
                  </a:xfrm>
                  <a:custGeom>
                    <a:avLst/>
                    <a:gdLst>
                      <a:gd name="T0" fmla="*/ 2147483646 w 309"/>
                      <a:gd name="T1" fmla="*/ 2147483646 h 121"/>
                      <a:gd name="T2" fmla="*/ 2147483646 w 309"/>
                      <a:gd name="T3" fmla="*/ 2147483646 h 121"/>
                      <a:gd name="T4" fmla="*/ 2147483646 w 309"/>
                      <a:gd name="T5" fmla="*/ 2147483646 h 121"/>
                      <a:gd name="T6" fmla="*/ 2147483646 w 309"/>
                      <a:gd name="T7" fmla="*/ 2147483646 h 121"/>
                      <a:gd name="T8" fmla="*/ 2147483646 w 309"/>
                      <a:gd name="T9" fmla="*/ 0 h 121"/>
                      <a:gd name="T10" fmla="*/ 2147483646 w 309"/>
                      <a:gd name="T11" fmla="*/ 0 h 121"/>
                      <a:gd name="T12" fmla="*/ 2147483646 w 309"/>
                      <a:gd name="T13" fmla="*/ 2147483646 h 121"/>
                      <a:gd name="T14" fmla="*/ 2147483646 w 309"/>
                      <a:gd name="T15" fmla="*/ 2147483646 h 121"/>
                      <a:gd name="T16" fmla="*/ 2147483646 w 309"/>
                      <a:gd name="T17" fmla="*/ 2147483646 h 121"/>
                      <a:gd name="T18" fmla="*/ 2147483646 w 309"/>
                      <a:gd name="T19" fmla="*/ 2147483646 h 1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9" h="121">
                        <a:moveTo>
                          <a:pt x="160" y="120"/>
                        </a:moveTo>
                        <a:cubicBezTo>
                          <a:pt x="119" y="120"/>
                          <a:pt x="79" y="120"/>
                          <a:pt x="38" y="121"/>
                        </a:cubicBezTo>
                        <a:cubicBezTo>
                          <a:pt x="21" y="121"/>
                          <a:pt x="13" y="115"/>
                          <a:pt x="11" y="97"/>
                        </a:cubicBezTo>
                        <a:cubicBezTo>
                          <a:pt x="10" y="72"/>
                          <a:pt x="6" y="46"/>
                          <a:pt x="2" y="21"/>
                        </a:cubicBezTo>
                        <a:cubicBezTo>
                          <a:pt x="0" y="7"/>
                          <a:pt x="4" y="0"/>
                          <a:pt x="19" y="0"/>
                        </a:cubicBezTo>
                        <a:cubicBezTo>
                          <a:pt x="103" y="0"/>
                          <a:pt x="186" y="0"/>
                          <a:pt x="269" y="0"/>
                        </a:cubicBezTo>
                        <a:cubicBezTo>
                          <a:pt x="284" y="0"/>
                          <a:pt x="291" y="6"/>
                          <a:pt x="293" y="21"/>
                        </a:cubicBezTo>
                        <a:cubicBezTo>
                          <a:pt x="296" y="47"/>
                          <a:pt x="300" y="73"/>
                          <a:pt x="305" y="98"/>
                        </a:cubicBezTo>
                        <a:cubicBezTo>
                          <a:pt x="309" y="116"/>
                          <a:pt x="302" y="121"/>
                          <a:pt x="286" y="120"/>
                        </a:cubicBezTo>
                        <a:cubicBezTo>
                          <a:pt x="244" y="120"/>
                          <a:pt x="202" y="120"/>
                          <a:pt x="160" y="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2" name="Freeform 73">
                    <a:extLst>
                      <a:ext uri="{FF2B5EF4-FFF2-40B4-BE49-F238E27FC236}">
                        <a16:creationId xmlns:a16="http://schemas.microsoft.com/office/drawing/2014/main" id="{A6C80529-886A-515B-2CED-34E0CFBB0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1813" y="5919788"/>
                    <a:ext cx="263525" cy="103188"/>
                  </a:xfrm>
                  <a:custGeom>
                    <a:avLst/>
                    <a:gdLst>
                      <a:gd name="T0" fmla="*/ 2147483646 w 313"/>
                      <a:gd name="T1" fmla="*/ 2147483646 h 121"/>
                      <a:gd name="T2" fmla="*/ 2147483646 w 313"/>
                      <a:gd name="T3" fmla="*/ 2147483646 h 121"/>
                      <a:gd name="T4" fmla="*/ 2147483646 w 313"/>
                      <a:gd name="T5" fmla="*/ 2147483646 h 121"/>
                      <a:gd name="T6" fmla="*/ 2147483646 w 313"/>
                      <a:gd name="T7" fmla="*/ 2147483646 h 121"/>
                      <a:gd name="T8" fmla="*/ 0 w 313"/>
                      <a:gd name="T9" fmla="*/ 2147483646 h 121"/>
                      <a:gd name="T10" fmla="*/ 2147483646 w 313"/>
                      <a:gd name="T11" fmla="*/ 0 h 121"/>
                      <a:gd name="T12" fmla="*/ 2147483646 w 313"/>
                      <a:gd name="T13" fmla="*/ 0 h 121"/>
                      <a:gd name="T14" fmla="*/ 2147483646 w 313"/>
                      <a:gd name="T15" fmla="*/ 2147483646 h 121"/>
                      <a:gd name="T16" fmla="*/ 2147483646 w 313"/>
                      <a:gd name="T17" fmla="*/ 2147483646 h 12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13" h="121">
                        <a:moveTo>
                          <a:pt x="313" y="117"/>
                        </a:moveTo>
                        <a:cubicBezTo>
                          <a:pt x="303" y="118"/>
                          <a:pt x="295" y="120"/>
                          <a:pt x="286" y="120"/>
                        </a:cubicBezTo>
                        <a:cubicBezTo>
                          <a:pt x="207" y="120"/>
                          <a:pt x="127" y="120"/>
                          <a:pt x="47" y="121"/>
                        </a:cubicBezTo>
                        <a:cubicBezTo>
                          <a:pt x="28" y="121"/>
                          <a:pt x="18" y="116"/>
                          <a:pt x="15" y="95"/>
                        </a:cubicBezTo>
                        <a:cubicBezTo>
                          <a:pt x="12" y="65"/>
                          <a:pt x="5" y="35"/>
                          <a:pt x="0" y="3"/>
                        </a:cubicBezTo>
                        <a:cubicBezTo>
                          <a:pt x="10" y="2"/>
                          <a:pt x="18" y="0"/>
                          <a:pt x="26" y="0"/>
                        </a:cubicBezTo>
                        <a:cubicBezTo>
                          <a:pt x="104" y="0"/>
                          <a:pt x="183" y="1"/>
                          <a:pt x="261" y="0"/>
                        </a:cubicBezTo>
                        <a:cubicBezTo>
                          <a:pt x="282" y="0"/>
                          <a:pt x="291" y="7"/>
                          <a:pt x="294" y="27"/>
                        </a:cubicBezTo>
                        <a:cubicBezTo>
                          <a:pt x="299" y="57"/>
                          <a:pt x="306" y="85"/>
                          <a:pt x="313" y="1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3" name="Freeform 74">
                    <a:extLst>
                      <a:ext uri="{FF2B5EF4-FFF2-40B4-BE49-F238E27FC236}">
                        <a16:creationId xmlns:a16="http://schemas.microsoft.com/office/drawing/2014/main" id="{A38BD187-82B1-1BC6-C3C9-501FE7248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89563" y="5919788"/>
                    <a:ext cx="254000" cy="103188"/>
                  </a:xfrm>
                  <a:custGeom>
                    <a:avLst/>
                    <a:gdLst>
                      <a:gd name="T0" fmla="*/ 2147483646 w 301"/>
                      <a:gd name="T1" fmla="*/ 2147483646 h 121"/>
                      <a:gd name="T2" fmla="*/ 2147483646 w 301"/>
                      <a:gd name="T3" fmla="*/ 2147483646 h 121"/>
                      <a:gd name="T4" fmla="*/ 2147483646 w 301"/>
                      <a:gd name="T5" fmla="*/ 2147483646 h 121"/>
                      <a:gd name="T6" fmla="*/ 2147483646 w 301"/>
                      <a:gd name="T7" fmla="*/ 2147483646 h 121"/>
                      <a:gd name="T8" fmla="*/ 2147483646 w 301"/>
                      <a:gd name="T9" fmla="*/ 0 h 121"/>
                      <a:gd name="T10" fmla="*/ 2147483646 w 301"/>
                      <a:gd name="T11" fmla="*/ 0 h 121"/>
                      <a:gd name="T12" fmla="*/ 2147483646 w 301"/>
                      <a:gd name="T13" fmla="*/ 2147483646 h 121"/>
                      <a:gd name="T14" fmla="*/ 2147483646 w 301"/>
                      <a:gd name="T15" fmla="*/ 2147483646 h 121"/>
                      <a:gd name="T16" fmla="*/ 2147483646 w 301"/>
                      <a:gd name="T17" fmla="*/ 2147483646 h 121"/>
                      <a:gd name="T18" fmla="*/ 2147483646 w 301"/>
                      <a:gd name="T19" fmla="*/ 2147483646 h 1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1" h="121">
                        <a:moveTo>
                          <a:pt x="148" y="120"/>
                        </a:moveTo>
                        <a:cubicBezTo>
                          <a:pt x="106" y="120"/>
                          <a:pt x="65" y="120"/>
                          <a:pt x="24" y="121"/>
                        </a:cubicBezTo>
                        <a:cubicBezTo>
                          <a:pt x="7" y="121"/>
                          <a:pt x="0" y="116"/>
                          <a:pt x="2" y="97"/>
                        </a:cubicBezTo>
                        <a:cubicBezTo>
                          <a:pt x="6" y="71"/>
                          <a:pt x="8" y="45"/>
                          <a:pt x="10" y="20"/>
                        </a:cubicBezTo>
                        <a:cubicBezTo>
                          <a:pt x="11" y="6"/>
                          <a:pt x="17" y="0"/>
                          <a:pt x="30" y="0"/>
                        </a:cubicBezTo>
                        <a:cubicBezTo>
                          <a:pt x="114" y="0"/>
                          <a:pt x="198" y="0"/>
                          <a:pt x="282" y="0"/>
                        </a:cubicBezTo>
                        <a:cubicBezTo>
                          <a:pt x="295" y="0"/>
                          <a:pt x="301" y="5"/>
                          <a:pt x="299" y="20"/>
                        </a:cubicBezTo>
                        <a:cubicBezTo>
                          <a:pt x="297" y="45"/>
                          <a:pt x="295" y="70"/>
                          <a:pt x="296" y="95"/>
                        </a:cubicBezTo>
                        <a:cubicBezTo>
                          <a:pt x="296" y="117"/>
                          <a:pt x="286" y="121"/>
                          <a:pt x="268" y="121"/>
                        </a:cubicBezTo>
                        <a:cubicBezTo>
                          <a:pt x="228" y="120"/>
                          <a:pt x="188" y="120"/>
                          <a:pt x="148" y="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4" name="Freeform 75">
                    <a:extLst>
                      <a:ext uri="{FF2B5EF4-FFF2-40B4-BE49-F238E27FC236}">
                        <a16:creationId xmlns:a16="http://schemas.microsoft.com/office/drawing/2014/main" id="{9BE8E390-9ED2-1B1D-8C3C-F86FCFB2BF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91188" y="5919788"/>
                    <a:ext cx="249238" cy="103188"/>
                  </a:xfrm>
                  <a:custGeom>
                    <a:avLst/>
                    <a:gdLst>
                      <a:gd name="T0" fmla="*/ 2147483646 w 295"/>
                      <a:gd name="T1" fmla="*/ 2147483646 h 121"/>
                      <a:gd name="T2" fmla="*/ 2147483646 w 295"/>
                      <a:gd name="T3" fmla="*/ 2147483646 h 121"/>
                      <a:gd name="T4" fmla="*/ 2147483646 w 295"/>
                      <a:gd name="T5" fmla="*/ 2147483646 h 121"/>
                      <a:gd name="T6" fmla="*/ 2147483646 w 295"/>
                      <a:gd name="T7" fmla="*/ 2147483646 h 121"/>
                      <a:gd name="T8" fmla="*/ 2147483646 w 295"/>
                      <a:gd name="T9" fmla="*/ 0 h 121"/>
                      <a:gd name="T10" fmla="*/ 2147483646 w 295"/>
                      <a:gd name="T11" fmla="*/ 0 h 121"/>
                      <a:gd name="T12" fmla="*/ 2147483646 w 295"/>
                      <a:gd name="T13" fmla="*/ 2147483646 h 121"/>
                      <a:gd name="T14" fmla="*/ 2147483646 w 295"/>
                      <a:gd name="T15" fmla="*/ 2147483646 h 121"/>
                      <a:gd name="T16" fmla="*/ 2147483646 w 295"/>
                      <a:gd name="T17" fmla="*/ 2147483646 h 121"/>
                      <a:gd name="T18" fmla="*/ 2147483646 w 295"/>
                      <a:gd name="T19" fmla="*/ 2147483646 h 1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95" h="121">
                        <a:moveTo>
                          <a:pt x="146" y="120"/>
                        </a:moveTo>
                        <a:cubicBezTo>
                          <a:pt x="106" y="120"/>
                          <a:pt x="66" y="121"/>
                          <a:pt x="26" y="120"/>
                        </a:cubicBezTo>
                        <a:cubicBezTo>
                          <a:pt x="1" y="120"/>
                          <a:pt x="0" y="119"/>
                          <a:pt x="1" y="95"/>
                        </a:cubicBezTo>
                        <a:cubicBezTo>
                          <a:pt x="2" y="69"/>
                          <a:pt x="4" y="44"/>
                          <a:pt x="4" y="19"/>
                        </a:cubicBezTo>
                        <a:cubicBezTo>
                          <a:pt x="4" y="6"/>
                          <a:pt x="10" y="0"/>
                          <a:pt x="22" y="0"/>
                        </a:cubicBezTo>
                        <a:cubicBezTo>
                          <a:pt x="107" y="0"/>
                          <a:pt x="191" y="0"/>
                          <a:pt x="276" y="0"/>
                        </a:cubicBezTo>
                        <a:cubicBezTo>
                          <a:pt x="290" y="0"/>
                          <a:pt x="294" y="7"/>
                          <a:pt x="293" y="20"/>
                        </a:cubicBezTo>
                        <a:cubicBezTo>
                          <a:pt x="293" y="46"/>
                          <a:pt x="292" y="72"/>
                          <a:pt x="294" y="98"/>
                        </a:cubicBezTo>
                        <a:cubicBezTo>
                          <a:pt x="295" y="115"/>
                          <a:pt x="288" y="121"/>
                          <a:pt x="272" y="120"/>
                        </a:cubicBezTo>
                        <a:cubicBezTo>
                          <a:pt x="230" y="120"/>
                          <a:pt x="188" y="120"/>
                          <a:pt x="146" y="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5" name="Freeform 76">
                    <a:extLst>
                      <a:ext uri="{FF2B5EF4-FFF2-40B4-BE49-F238E27FC236}">
                        <a16:creationId xmlns:a16="http://schemas.microsoft.com/office/drawing/2014/main" id="{091BAE0B-DFF8-83DE-F2CB-1D03A5762E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21376" y="5802313"/>
                    <a:ext cx="242888" cy="96838"/>
                  </a:xfrm>
                  <a:custGeom>
                    <a:avLst/>
                    <a:gdLst>
                      <a:gd name="T0" fmla="*/ 2147483646 w 289"/>
                      <a:gd name="T1" fmla="*/ 2147483646 h 114"/>
                      <a:gd name="T2" fmla="*/ 2147483646 w 289"/>
                      <a:gd name="T3" fmla="*/ 2147483646 h 114"/>
                      <a:gd name="T4" fmla="*/ 2147483646 w 289"/>
                      <a:gd name="T5" fmla="*/ 2147483646 h 114"/>
                      <a:gd name="T6" fmla="*/ 2147483646 w 289"/>
                      <a:gd name="T7" fmla="*/ 2147483646 h 114"/>
                      <a:gd name="T8" fmla="*/ 2147483646 w 289"/>
                      <a:gd name="T9" fmla="*/ 0 h 114"/>
                      <a:gd name="T10" fmla="*/ 2147483646 w 289"/>
                      <a:gd name="T11" fmla="*/ 0 h 114"/>
                      <a:gd name="T12" fmla="*/ 2147483646 w 289"/>
                      <a:gd name="T13" fmla="*/ 2147483646 h 114"/>
                      <a:gd name="T14" fmla="*/ 2147483646 w 289"/>
                      <a:gd name="T15" fmla="*/ 2147483646 h 114"/>
                      <a:gd name="T16" fmla="*/ 2147483646 w 289"/>
                      <a:gd name="T17" fmla="*/ 2147483646 h 114"/>
                      <a:gd name="T18" fmla="*/ 2147483646 w 289"/>
                      <a:gd name="T19" fmla="*/ 2147483646 h 1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89" h="114">
                        <a:moveTo>
                          <a:pt x="144" y="114"/>
                        </a:moveTo>
                        <a:cubicBezTo>
                          <a:pt x="103" y="114"/>
                          <a:pt x="62" y="114"/>
                          <a:pt x="22" y="114"/>
                        </a:cubicBezTo>
                        <a:cubicBezTo>
                          <a:pt x="7" y="114"/>
                          <a:pt x="0" y="110"/>
                          <a:pt x="1" y="93"/>
                        </a:cubicBezTo>
                        <a:cubicBezTo>
                          <a:pt x="2" y="69"/>
                          <a:pt x="2" y="44"/>
                          <a:pt x="1" y="20"/>
                        </a:cubicBezTo>
                        <a:cubicBezTo>
                          <a:pt x="0" y="6"/>
                          <a:pt x="4" y="0"/>
                          <a:pt x="19" y="0"/>
                        </a:cubicBezTo>
                        <a:cubicBezTo>
                          <a:pt x="101" y="0"/>
                          <a:pt x="184" y="0"/>
                          <a:pt x="266" y="0"/>
                        </a:cubicBezTo>
                        <a:cubicBezTo>
                          <a:pt x="278" y="0"/>
                          <a:pt x="284" y="4"/>
                          <a:pt x="284" y="18"/>
                        </a:cubicBezTo>
                        <a:cubicBezTo>
                          <a:pt x="285" y="44"/>
                          <a:pt x="286" y="69"/>
                          <a:pt x="288" y="95"/>
                        </a:cubicBezTo>
                        <a:cubicBezTo>
                          <a:pt x="289" y="110"/>
                          <a:pt x="283" y="114"/>
                          <a:pt x="270" y="114"/>
                        </a:cubicBezTo>
                        <a:cubicBezTo>
                          <a:pt x="228" y="114"/>
                          <a:pt x="186" y="114"/>
                          <a:pt x="144" y="1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6" name="Freeform 77">
                    <a:extLst>
                      <a:ext uri="{FF2B5EF4-FFF2-40B4-BE49-F238E27FC236}">
                        <a16:creationId xmlns:a16="http://schemas.microsoft.com/office/drawing/2014/main" id="{7D093802-3964-A5CA-4211-F25CB3B23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26101" y="5802313"/>
                    <a:ext cx="244475" cy="96838"/>
                  </a:xfrm>
                  <a:custGeom>
                    <a:avLst/>
                    <a:gdLst>
                      <a:gd name="T0" fmla="*/ 2147483646 w 290"/>
                      <a:gd name="T1" fmla="*/ 2147483646 h 114"/>
                      <a:gd name="T2" fmla="*/ 2147483646 w 290"/>
                      <a:gd name="T3" fmla="*/ 2147483646 h 114"/>
                      <a:gd name="T4" fmla="*/ 2147483646 w 290"/>
                      <a:gd name="T5" fmla="*/ 2147483646 h 114"/>
                      <a:gd name="T6" fmla="*/ 2147483646 w 290"/>
                      <a:gd name="T7" fmla="*/ 2147483646 h 114"/>
                      <a:gd name="T8" fmla="*/ 2147483646 w 290"/>
                      <a:gd name="T9" fmla="*/ 0 h 114"/>
                      <a:gd name="T10" fmla="*/ 2147483646 w 290"/>
                      <a:gd name="T11" fmla="*/ 0 h 114"/>
                      <a:gd name="T12" fmla="*/ 2147483646 w 290"/>
                      <a:gd name="T13" fmla="*/ 2147483646 h 114"/>
                      <a:gd name="T14" fmla="*/ 2147483646 w 290"/>
                      <a:gd name="T15" fmla="*/ 2147483646 h 114"/>
                      <a:gd name="T16" fmla="*/ 2147483646 w 290"/>
                      <a:gd name="T17" fmla="*/ 2147483646 h 114"/>
                      <a:gd name="T18" fmla="*/ 2147483646 w 290"/>
                      <a:gd name="T19" fmla="*/ 2147483646 h 1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90" h="114">
                        <a:moveTo>
                          <a:pt x="145" y="114"/>
                        </a:moveTo>
                        <a:cubicBezTo>
                          <a:pt x="104" y="114"/>
                          <a:pt x="63" y="113"/>
                          <a:pt x="23" y="114"/>
                        </a:cubicBezTo>
                        <a:cubicBezTo>
                          <a:pt x="6" y="114"/>
                          <a:pt x="0" y="109"/>
                          <a:pt x="2" y="92"/>
                        </a:cubicBezTo>
                        <a:cubicBezTo>
                          <a:pt x="5" y="67"/>
                          <a:pt x="6" y="43"/>
                          <a:pt x="6" y="18"/>
                        </a:cubicBezTo>
                        <a:cubicBezTo>
                          <a:pt x="7" y="5"/>
                          <a:pt x="12" y="0"/>
                          <a:pt x="24" y="0"/>
                        </a:cubicBezTo>
                        <a:cubicBezTo>
                          <a:pt x="108" y="0"/>
                          <a:pt x="191" y="0"/>
                          <a:pt x="274" y="0"/>
                        </a:cubicBezTo>
                        <a:cubicBezTo>
                          <a:pt x="286" y="0"/>
                          <a:pt x="290" y="5"/>
                          <a:pt x="290" y="17"/>
                        </a:cubicBezTo>
                        <a:cubicBezTo>
                          <a:pt x="289" y="43"/>
                          <a:pt x="289" y="68"/>
                          <a:pt x="289" y="93"/>
                        </a:cubicBezTo>
                        <a:cubicBezTo>
                          <a:pt x="290" y="109"/>
                          <a:pt x="284" y="114"/>
                          <a:pt x="268" y="114"/>
                        </a:cubicBezTo>
                        <a:cubicBezTo>
                          <a:pt x="227" y="114"/>
                          <a:pt x="186" y="114"/>
                          <a:pt x="145" y="1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7" name="Freeform 78">
                    <a:extLst>
                      <a:ext uri="{FF2B5EF4-FFF2-40B4-BE49-F238E27FC236}">
                        <a16:creationId xmlns:a16="http://schemas.microsoft.com/office/drawing/2014/main" id="{AD39D280-0E12-D9CC-E324-ED5D6C7EE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1276" y="5802313"/>
                    <a:ext cx="271463" cy="96838"/>
                  </a:xfrm>
                  <a:custGeom>
                    <a:avLst/>
                    <a:gdLst>
                      <a:gd name="T0" fmla="*/ 0 w 323"/>
                      <a:gd name="T1" fmla="*/ 2147483646 h 115"/>
                      <a:gd name="T2" fmla="*/ 2147483646 w 323"/>
                      <a:gd name="T3" fmla="*/ 2147483646 h 115"/>
                      <a:gd name="T4" fmla="*/ 2147483646 w 323"/>
                      <a:gd name="T5" fmla="*/ 2147483646 h 115"/>
                      <a:gd name="T6" fmla="*/ 2147483646 w 323"/>
                      <a:gd name="T7" fmla="*/ 2147483646 h 115"/>
                      <a:gd name="T8" fmla="*/ 2147483646 w 323"/>
                      <a:gd name="T9" fmla="*/ 2147483646 h 115"/>
                      <a:gd name="T10" fmla="*/ 2147483646 w 323"/>
                      <a:gd name="T11" fmla="*/ 2147483646 h 115"/>
                      <a:gd name="T12" fmla="*/ 2147483646 w 323"/>
                      <a:gd name="T13" fmla="*/ 2147483646 h 115"/>
                      <a:gd name="T14" fmla="*/ 2147483646 w 323"/>
                      <a:gd name="T15" fmla="*/ 2147483646 h 115"/>
                      <a:gd name="T16" fmla="*/ 0 w 323"/>
                      <a:gd name="T17" fmla="*/ 2147483646 h 11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23" h="115">
                        <a:moveTo>
                          <a:pt x="0" y="3"/>
                        </a:moveTo>
                        <a:cubicBezTo>
                          <a:pt x="11" y="2"/>
                          <a:pt x="18" y="1"/>
                          <a:pt x="25" y="1"/>
                        </a:cubicBezTo>
                        <a:cubicBezTo>
                          <a:pt x="102" y="1"/>
                          <a:pt x="178" y="1"/>
                          <a:pt x="255" y="1"/>
                        </a:cubicBezTo>
                        <a:cubicBezTo>
                          <a:pt x="274" y="0"/>
                          <a:pt x="285" y="6"/>
                          <a:pt x="291" y="26"/>
                        </a:cubicBezTo>
                        <a:cubicBezTo>
                          <a:pt x="300" y="54"/>
                          <a:pt x="312" y="81"/>
                          <a:pt x="323" y="112"/>
                        </a:cubicBezTo>
                        <a:cubicBezTo>
                          <a:pt x="313" y="113"/>
                          <a:pt x="306" y="115"/>
                          <a:pt x="299" y="115"/>
                        </a:cubicBezTo>
                        <a:cubicBezTo>
                          <a:pt x="219" y="115"/>
                          <a:pt x="139" y="115"/>
                          <a:pt x="59" y="115"/>
                        </a:cubicBezTo>
                        <a:cubicBezTo>
                          <a:pt x="42" y="115"/>
                          <a:pt x="33" y="109"/>
                          <a:pt x="28" y="92"/>
                        </a:cubicBezTo>
                        <a:cubicBezTo>
                          <a:pt x="20" y="63"/>
                          <a:pt x="10" y="35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8" name="Freeform 79">
                    <a:extLst>
                      <a:ext uri="{FF2B5EF4-FFF2-40B4-BE49-F238E27FC236}">
                        <a16:creationId xmlns:a16="http://schemas.microsoft.com/office/drawing/2014/main" id="{9A397A92-2DB6-D201-908D-2E879D23F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70763" y="5802313"/>
                    <a:ext cx="268288" cy="96838"/>
                  </a:xfrm>
                  <a:custGeom>
                    <a:avLst/>
                    <a:gdLst>
                      <a:gd name="T0" fmla="*/ 2147483646 w 317"/>
                      <a:gd name="T1" fmla="*/ 2147483646 h 115"/>
                      <a:gd name="T2" fmla="*/ 2147483646 w 317"/>
                      <a:gd name="T3" fmla="*/ 2147483646 h 115"/>
                      <a:gd name="T4" fmla="*/ 2147483646 w 317"/>
                      <a:gd name="T5" fmla="*/ 2147483646 h 115"/>
                      <a:gd name="T6" fmla="*/ 2147483646 w 317"/>
                      <a:gd name="T7" fmla="*/ 2147483646 h 115"/>
                      <a:gd name="T8" fmla="*/ 0 w 317"/>
                      <a:gd name="T9" fmla="*/ 2147483646 h 115"/>
                      <a:gd name="T10" fmla="*/ 2147483646 w 317"/>
                      <a:gd name="T11" fmla="*/ 2147483646 h 115"/>
                      <a:gd name="T12" fmla="*/ 2147483646 w 317"/>
                      <a:gd name="T13" fmla="*/ 2147483646 h 115"/>
                      <a:gd name="T14" fmla="*/ 2147483646 w 317"/>
                      <a:gd name="T15" fmla="*/ 2147483646 h 115"/>
                      <a:gd name="T16" fmla="*/ 2147483646 w 317"/>
                      <a:gd name="T17" fmla="*/ 2147483646 h 11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17" h="115">
                        <a:moveTo>
                          <a:pt x="317" y="113"/>
                        </a:moveTo>
                        <a:cubicBezTo>
                          <a:pt x="306" y="114"/>
                          <a:pt x="300" y="115"/>
                          <a:pt x="294" y="115"/>
                        </a:cubicBezTo>
                        <a:cubicBezTo>
                          <a:pt x="214" y="115"/>
                          <a:pt x="134" y="114"/>
                          <a:pt x="54" y="115"/>
                        </a:cubicBezTo>
                        <a:cubicBezTo>
                          <a:pt x="35" y="115"/>
                          <a:pt x="27" y="109"/>
                          <a:pt x="23" y="91"/>
                        </a:cubicBezTo>
                        <a:cubicBezTo>
                          <a:pt x="17" y="62"/>
                          <a:pt x="8" y="34"/>
                          <a:pt x="0" y="4"/>
                        </a:cubicBezTo>
                        <a:cubicBezTo>
                          <a:pt x="10" y="3"/>
                          <a:pt x="17" y="1"/>
                          <a:pt x="25" y="1"/>
                        </a:cubicBezTo>
                        <a:cubicBezTo>
                          <a:pt x="102" y="1"/>
                          <a:pt x="179" y="1"/>
                          <a:pt x="256" y="1"/>
                        </a:cubicBezTo>
                        <a:cubicBezTo>
                          <a:pt x="275" y="0"/>
                          <a:pt x="285" y="7"/>
                          <a:pt x="290" y="26"/>
                        </a:cubicBezTo>
                        <a:cubicBezTo>
                          <a:pt x="297" y="54"/>
                          <a:pt x="307" y="81"/>
                          <a:pt x="317" y="1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9" name="Freeform 80">
                    <a:extLst>
                      <a:ext uri="{FF2B5EF4-FFF2-40B4-BE49-F238E27FC236}">
                        <a16:creationId xmlns:a16="http://schemas.microsoft.com/office/drawing/2014/main" id="{5978AF92-090C-4CB1-D772-F522B604FA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32413" y="5802313"/>
                    <a:ext cx="249238" cy="98425"/>
                  </a:xfrm>
                  <a:custGeom>
                    <a:avLst/>
                    <a:gdLst>
                      <a:gd name="T0" fmla="*/ 2147483646 w 295"/>
                      <a:gd name="T1" fmla="*/ 2147483646 h 115"/>
                      <a:gd name="T2" fmla="*/ 2147483646 w 295"/>
                      <a:gd name="T3" fmla="*/ 2147483646 h 115"/>
                      <a:gd name="T4" fmla="*/ 2147483646 w 295"/>
                      <a:gd name="T5" fmla="*/ 2147483646 h 115"/>
                      <a:gd name="T6" fmla="*/ 2147483646 w 295"/>
                      <a:gd name="T7" fmla="*/ 2147483646 h 115"/>
                      <a:gd name="T8" fmla="*/ 2147483646 w 295"/>
                      <a:gd name="T9" fmla="*/ 0 h 115"/>
                      <a:gd name="T10" fmla="*/ 2147483646 w 295"/>
                      <a:gd name="T11" fmla="*/ 0 h 115"/>
                      <a:gd name="T12" fmla="*/ 2147483646 w 295"/>
                      <a:gd name="T13" fmla="*/ 2147483646 h 115"/>
                      <a:gd name="T14" fmla="*/ 2147483646 w 295"/>
                      <a:gd name="T15" fmla="*/ 2147483646 h 115"/>
                      <a:gd name="T16" fmla="*/ 2147483646 w 295"/>
                      <a:gd name="T17" fmla="*/ 2147483646 h 115"/>
                      <a:gd name="T18" fmla="*/ 2147483646 w 295"/>
                      <a:gd name="T19" fmla="*/ 2147483646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95" h="115">
                        <a:moveTo>
                          <a:pt x="144" y="114"/>
                        </a:moveTo>
                        <a:cubicBezTo>
                          <a:pt x="103" y="114"/>
                          <a:pt x="62" y="113"/>
                          <a:pt x="22" y="114"/>
                        </a:cubicBezTo>
                        <a:cubicBezTo>
                          <a:pt x="4" y="115"/>
                          <a:pt x="0" y="108"/>
                          <a:pt x="2" y="92"/>
                        </a:cubicBezTo>
                        <a:cubicBezTo>
                          <a:pt x="6" y="67"/>
                          <a:pt x="8" y="41"/>
                          <a:pt x="10" y="16"/>
                        </a:cubicBezTo>
                        <a:cubicBezTo>
                          <a:pt x="11" y="4"/>
                          <a:pt x="17" y="0"/>
                          <a:pt x="28" y="0"/>
                        </a:cubicBezTo>
                        <a:cubicBezTo>
                          <a:pt x="112" y="0"/>
                          <a:pt x="195" y="0"/>
                          <a:pt x="278" y="0"/>
                        </a:cubicBezTo>
                        <a:cubicBezTo>
                          <a:pt x="290" y="0"/>
                          <a:pt x="295" y="5"/>
                          <a:pt x="294" y="17"/>
                        </a:cubicBezTo>
                        <a:cubicBezTo>
                          <a:pt x="291" y="43"/>
                          <a:pt x="289" y="69"/>
                          <a:pt x="288" y="95"/>
                        </a:cubicBezTo>
                        <a:cubicBezTo>
                          <a:pt x="288" y="110"/>
                          <a:pt x="281" y="114"/>
                          <a:pt x="267" y="114"/>
                        </a:cubicBezTo>
                        <a:cubicBezTo>
                          <a:pt x="226" y="114"/>
                          <a:pt x="185" y="114"/>
                          <a:pt x="144" y="1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0" name="Freeform 81">
                    <a:extLst>
                      <a:ext uri="{FF2B5EF4-FFF2-40B4-BE49-F238E27FC236}">
                        <a16:creationId xmlns:a16="http://schemas.microsoft.com/office/drawing/2014/main" id="{3D627D85-AD05-8B59-32A9-A6361540F3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8176" y="5802313"/>
                    <a:ext cx="263525" cy="96838"/>
                  </a:xfrm>
                  <a:custGeom>
                    <a:avLst/>
                    <a:gdLst>
                      <a:gd name="T0" fmla="*/ 2147483646 w 312"/>
                      <a:gd name="T1" fmla="*/ 2147483646 h 114"/>
                      <a:gd name="T2" fmla="*/ 2147483646 w 312"/>
                      <a:gd name="T3" fmla="*/ 2147483646 h 114"/>
                      <a:gd name="T4" fmla="*/ 2147483646 w 312"/>
                      <a:gd name="T5" fmla="*/ 2147483646 h 114"/>
                      <a:gd name="T6" fmla="*/ 2147483646 w 312"/>
                      <a:gd name="T7" fmla="*/ 2147483646 h 114"/>
                      <a:gd name="T8" fmla="*/ 2147483646 w 312"/>
                      <a:gd name="T9" fmla="*/ 2147483646 h 114"/>
                      <a:gd name="T10" fmla="*/ 2147483646 w 312"/>
                      <a:gd name="T11" fmla="*/ 2147483646 h 114"/>
                      <a:gd name="T12" fmla="*/ 2147483646 w 312"/>
                      <a:gd name="T13" fmla="*/ 0 h 114"/>
                      <a:gd name="T14" fmla="*/ 2147483646 w 312"/>
                      <a:gd name="T15" fmla="*/ 0 h 114"/>
                      <a:gd name="T16" fmla="*/ 2147483646 w 312"/>
                      <a:gd name="T17" fmla="*/ 2147483646 h 1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12" h="114">
                        <a:moveTo>
                          <a:pt x="312" y="3"/>
                        </a:moveTo>
                        <a:cubicBezTo>
                          <a:pt x="304" y="38"/>
                          <a:pt x="297" y="71"/>
                          <a:pt x="288" y="103"/>
                        </a:cubicBezTo>
                        <a:cubicBezTo>
                          <a:pt x="287" y="108"/>
                          <a:pt x="277" y="113"/>
                          <a:pt x="271" y="113"/>
                        </a:cubicBezTo>
                        <a:cubicBezTo>
                          <a:pt x="186" y="114"/>
                          <a:pt x="101" y="114"/>
                          <a:pt x="16" y="114"/>
                        </a:cubicBezTo>
                        <a:cubicBezTo>
                          <a:pt x="4" y="114"/>
                          <a:pt x="0" y="109"/>
                          <a:pt x="3" y="98"/>
                        </a:cubicBezTo>
                        <a:cubicBezTo>
                          <a:pt x="11" y="70"/>
                          <a:pt x="19" y="43"/>
                          <a:pt x="26" y="15"/>
                        </a:cubicBezTo>
                        <a:cubicBezTo>
                          <a:pt x="30" y="1"/>
                          <a:pt x="40" y="0"/>
                          <a:pt x="51" y="0"/>
                        </a:cubicBezTo>
                        <a:cubicBezTo>
                          <a:pt x="131" y="0"/>
                          <a:pt x="212" y="0"/>
                          <a:pt x="292" y="0"/>
                        </a:cubicBezTo>
                        <a:cubicBezTo>
                          <a:pt x="298" y="0"/>
                          <a:pt x="303" y="1"/>
                          <a:pt x="31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1" name="Freeform 82">
                    <a:extLst>
                      <a:ext uri="{FF2B5EF4-FFF2-40B4-BE49-F238E27FC236}">
                        <a16:creationId xmlns:a16="http://schemas.microsoft.com/office/drawing/2014/main" id="{D5982DBA-F646-3FC3-D94D-0AAAA4359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11888" y="5802313"/>
                    <a:ext cx="247650" cy="98425"/>
                  </a:xfrm>
                  <a:custGeom>
                    <a:avLst/>
                    <a:gdLst>
                      <a:gd name="T0" fmla="*/ 2147483646 w 295"/>
                      <a:gd name="T1" fmla="*/ 2147483646 h 115"/>
                      <a:gd name="T2" fmla="*/ 2147483646 w 295"/>
                      <a:gd name="T3" fmla="*/ 2147483646 h 115"/>
                      <a:gd name="T4" fmla="*/ 2147483646 w 295"/>
                      <a:gd name="T5" fmla="*/ 2147483646 h 115"/>
                      <a:gd name="T6" fmla="*/ 2147483646 w 295"/>
                      <a:gd name="T7" fmla="*/ 2147483646 h 115"/>
                      <a:gd name="T8" fmla="*/ 2147483646 w 295"/>
                      <a:gd name="T9" fmla="*/ 0 h 115"/>
                      <a:gd name="T10" fmla="*/ 2147483646 w 295"/>
                      <a:gd name="T11" fmla="*/ 0 h 115"/>
                      <a:gd name="T12" fmla="*/ 2147483646 w 295"/>
                      <a:gd name="T13" fmla="*/ 2147483646 h 115"/>
                      <a:gd name="T14" fmla="*/ 2147483646 w 295"/>
                      <a:gd name="T15" fmla="*/ 2147483646 h 115"/>
                      <a:gd name="T16" fmla="*/ 2147483646 w 295"/>
                      <a:gd name="T17" fmla="*/ 2147483646 h 115"/>
                      <a:gd name="T18" fmla="*/ 2147483646 w 295"/>
                      <a:gd name="T19" fmla="*/ 2147483646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95" h="115">
                        <a:moveTo>
                          <a:pt x="149" y="114"/>
                        </a:moveTo>
                        <a:cubicBezTo>
                          <a:pt x="110" y="114"/>
                          <a:pt x="71" y="113"/>
                          <a:pt x="33" y="114"/>
                        </a:cubicBezTo>
                        <a:cubicBezTo>
                          <a:pt x="12" y="115"/>
                          <a:pt x="4" y="108"/>
                          <a:pt x="5" y="87"/>
                        </a:cubicBezTo>
                        <a:cubicBezTo>
                          <a:pt x="5" y="64"/>
                          <a:pt x="3" y="41"/>
                          <a:pt x="1" y="17"/>
                        </a:cubicBezTo>
                        <a:cubicBezTo>
                          <a:pt x="0" y="5"/>
                          <a:pt x="5" y="0"/>
                          <a:pt x="17" y="0"/>
                        </a:cubicBezTo>
                        <a:cubicBezTo>
                          <a:pt x="100" y="0"/>
                          <a:pt x="183" y="0"/>
                          <a:pt x="266" y="0"/>
                        </a:cubicBezTo>
                        <a:cubicBezTo>
                          <a:pt x="277" y="0"/>
                          <a:pt x="284" y="3"/>
                          <a:pt x="284" y="16"/>
                        </a:cubicBezTo>
                        <a:cubicBezTo>
                          <a:pt x="286" y="42"/>
                          <a:pt x="289" y="68"/>
                          <a:pt x="292" y="93"/>
                        </a:cubicBezTo>
                        <a:cubicBezTo>
                          <a:pt x="295" y="110"/>
                          <a:pt x="288" y="114"/>
                          <a:pt x="272" y="114"/>
                        </a:cubicBezTo>
                        <a:cubicBezTo>
                          <a:pt x="231" y="113"/>
                          <a:pt x="190" y="114"/>
                          <a:pt x="149" y="1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2" name="Freeform 83">
                    <a:extLst>
                      <a:ext uri="{FF2B5EF4-FFF2-40B4-BE49-F238E27FC236}">
                        <a16:creationId xmlns:a16="http://schemas.microsoft.com/office/drawing/2014/main" id="{284BD4B2-97D6-0902-5F0D-B07430C1F6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81838" y="5802313"/>
                    <a:ext cx="261938" cy="96838"/>
                  </a:xfrm>
                  <a:custGeom>
                    <a:avLst/>
                    <a:gdLst>
                      <a:gd name="T0" fmla="*/ 0 w 311"/>
                      <a:gd name="T1" fmla="*/ 2147483646 h 115"/>
                      <a:gd name="T2" fmla="*/ 2147483646 w 311"/>
                      <a:gd name="T3" fmla="*/ 2147483646 h 115"/>
                      <a:gd name="T4" fmla="*/ 2147483646 w 311"/>
                      <a:gd name="T5" fmla="*/ 2147483646 h 115"/>
                      <a:gd name="T6" fmla="*/ 2147483646 w 311"/>
                      <a:gd name="T7" fmla="*/ 2147483646 h 115"/>
                      <a:gd name="T8" fmla="*/ 2147483646 w 311"/>
                      <a:gd name="T9" fmla="*/ 2147483646 h 115"/>
                      <a:gd name="T10" fmla="*/ 2147483646 w 311"/>
                      <a:gd name="T11" fmla="*/ 2147483646 h 115"/>
                      <a:gd name="T12" fmla="*/ 2147483646 w 311"/>
                      <a:gd name="T13" fmla="*/ 2147483646 h 115"/>
                      <a:gd name="T14" fmla="*/ 2147483646 w 311"/>
                      <a:gd name="T15" fmla="*/ 2147483646 h 115"/>
                      <a:gd name="T16" fmla="*/ 0 w 311"/>
                      <a:gd name="T17" fmla="*/ 2147483646 h 11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11" h="115">
                        <a:moveTo>
                          <a:pt x="0" y="3"/>
                        </a:moveTo>
                        <a:cubicBezTo>
                          <a:pt x="10" y="2"/>
                          <a:pt x="17" y="1"/>
                          <a:pt x="24" y="1"/>
                        </a:cubicBezTo>
                        <a:cubicBezTo>
                          <a:pt x="102" y="1"/>
                          <a:pt x="179" y="1"/>
                          <a:pt x="256" y="1"/>
                        </a:cubicBezTo>
                        <a:cubicBezTo>
                          <a:pt x="276" y="0"/>
                          <a:pt x="285" y="7"/>
                          <a:pt x="289" y="26"/>
                        </a:cubicBezTo>
                        <a:cubicBezTo>
                          <a:pt x="294" y="55"/>
                          <a:pt x="303" y="82"/>
                          <a:pt x="311" y="113"/>
                        </a:cubicBezTo>
                        <a:cubicBezTo>
                          <a:pt x="300" y="114"/>
                          <a:pt x="293" y="115"/>
                          <a:pt x="286" y="115"/>
                        </a:cubicBezTo>
                        <a:cubicBezTo>
                          <a:pt x="207" y="115"/>
                          <a:pt x="128" y="115"/>
                          <a:pt x="49" y="115"/>
                        </a:cubicBezTo>
                        <a:cubicBezTo>
                          <a:pt x="31" y="115"/>
                          <a:pt x="22" y="111"/>
                          <a:pt x="19" y="92"/>
                        </a:cubicBezTo>
                        <a:cubicBezTo>
                          <a:pt x="15" y="63"/>
                          <a:pt x="7" y="35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3" name="Freeform 84">
                    <a:extLst>
                      <a:ext uri="{FF2B5EF4-FFF2-40B4-BE49-F238E27FC236}">
                        <a16:creationId xmlns:a16="http://schemas.microsoft.com/office/drawing/2014/main" id="{08EB1C4A-E29A-F61B-E1EC-2C2C36A45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7138" y="5802313"/>
                    <a:ext cx="254000" cy="98425"/>
                  </a:xfrm>
                  <a:custGeom>
                    <a:avLst/>
                    <a:gdLst>
                      <a:gd name="T0" fmla="*/ 2147483646 w 301"/>
                      <a:gd name="T1" fmla="*/ 2147483646 h 115"/>
                      <a:gd name="T2" fmla="*/ 2147483646 w 301"/>
                      <a:gd name="T3" fmla="*/ 2147483646 h 115"/>
                      <a:gd name="T4" fmla="*/ 2147483646 w 301"/>
                      <a:gd name="T5" fmla="*/ 2147483646 h 115"/>
                      <a:gd name="T6" fmla="*/ 2147483646 w 301"/>
                      <a:gd name="T7" fmla="*/ 2147483646 h 115"/>
                      <a:gd name="T8" fmla="*/ 2147483646 w 301"/>
                      <a:gd name="T9" fmla="*/ 0 h 115"/>
                      <a:gd name="T10" fmla="*/ 2147483646 w 301"/>
                      <a:gd name="T11" fmla="*/ 0 h 115"/>
                      <a:gd name="T12" fmla="*/ 2147483646 w 301"/>
                      <a:gd name="T13" fmla="*/ 2147483646 h 115"/>
                      <a:gd name="T14" fmla="*/ 2147483646 w 301"/>
                      <a:gd name="T15" fmla="*/ 2147483646 h 115"/>
                      <a:gd name="T16" fmla="*/ 2147483646 w 301"/>
                      <a:gd name="T17" fmla="*/ 2147483646 h 115"/>
                      <a:gd name="T18" fmla="*/ 2147483646 w 301"/>
                      <a:gd name="T19" fmla="*/ 2147483646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1" h="115">
                        <a:moveTo>
                          <a:pt x="144" y="114"/>
                        </a:moveTo>
                        <a:cubicBezTo>
                          <a:pt x="103" y="114"/>
                          <a:pt x="63" y="113"/>
                          <a:pt x="22" y="114"/>
                        </a:cubicBezTo>
                        <a:cubicBezTo>
                          <a:pt x="6" y="114"/>
                          <a:pt x="0" y="110"/>
                          <a:pt x="4" y="93"/>
                        </a:cubicBezTo>
                        <a:cubicBezTo>
                          <a:pt x="9" y="68"/>
                          <a:pt x="13" y="42"/>
                          <a:pt x="16" y="17"/>
                        </a:cubicBezTo>
                        <a:cubicBezTo>
                          <a:pt x="18" y="5"/>
                          <a:pt x="23" y="0"/>
                          <a:pt x="34" y="0"/>
                        </a:cubicBezTo>
                        <a:cubicBezTo>
                          <a:pt x="118" y="0"/>
                          <a:pt x="202" y="0"/>
                          <a:pt x="286" y="0"/>
                        </a:cubicBezTo>
                        <a:cubicBezTo>
                          <a:pt x="297" y="0"/>
                          <a:pt x="301" y="5"/>
                          <a:pt x="299" y="16"/>
                        </a:cubicBezTo>
                        <a:cubicBezTo>
                          <a:pt x="296" y="41"/>
                          <a:pt x="292" y="66"/>
                          <a:pt x="291" y="92"/>
                        </a:cubicBezTo>
                        <a:cubicBezTo>
                          <a:pt x="289" y="108"/>
                          <a:pt x="283" y="115"/>
                          <a:pt x="266" y="114"/>
                        </a:cubicBezTo>
                        <a:cubicBezTo>
                          <a:pt x="225" y="113"/>
                          <a:pt x="184" y="114"/>
                          <a:pt x="144" y="1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4" name="Freeform 85">
                    <a:extLst>
                      <a:ext uri="{FF2B5EF4-FFF2-40B4-BE49-F238E27FC236}">
                        <a16:creationId xmlns:a16="http://schemas.microsoft.com/office/drawing/2014/main" id="{E48741A9-C021-99B5-751F-5AF48B0F1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3451" y="5802313"/>
                    <a:ext cx="257175" cy="96838"/>
                  </a:xfrm>
                  <a:custGeom>
                    <a:avLst/>
                    <a:gdLst>
                      <a:gd name="T0" fmla="*/ 2147483646 w 306"/>
                      <a:gd name="T1" fmla="*/ 2147483646 h 115"/>
                      <a:gd name="T2" fmla="*/ 2147483646 w 306"/>
                      <a:gd name="T3" fmla="*/ 2147483646 h 115"/>
                      <a:gd name="T4" fmla="*/ 2147483646 w 306"/>
                      <a:gd name="T5" fmla="*/ 2147483646 h 115"/>
                      <a:gd name="T6" fmla="*/ 2147483646 w 306"/>
                      <a:gd name="T7" fmla="*/ 2147483646 h 115"/>
                      <a:gd name="T8" fmla="*/ 2147483646 w 306"/>
                      <a:gd name="T9" fmla="*/ 2147483646 h 115"/>
                      <a:gd name="T10" fmla="*/ 2147483646 w 306"/>
                      <a:gd name="T11" fmla="*/ 2147483646 h 115"/>
                      <a:gd name="T12" fmla="*/ 2147483646 w 306"/>
                      <a:gd name="T13" fmla="*/ 2147483646 h 115"/>
                      <a:gd name="T14" fmla="*/ 2147483646 w 306"/>
                      <a:gd name="T15" fmla="*/ 2147483646 h 115"/>
                      <a:gd name="T16" fmla="*/ 2147483646 w 306"/>
                      <a:gd name="T17" fmla="*/ 2147483646 h 11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06" h="115">
                        <a:moveTo>
                          <a:pt x="306" y="3"/>
                        </a:moveTo>
                        <a:cubicBezTo>
                          <a:pt x="300" y="39"/>
                          <a:pt x="295" y="72"/>
                          <a:pt x="288" y="105"/>
                        </a:cubicBezTo>
                        <a:cubicBezTo>
                          <a:pt x="287" y="109"/>
                          <a:pt x="277" y="114"/>
                          <a:pt x="271" y="114"/>
                        </a:cubicBezTo>
                        <a:cubicBezTo>
                          <a:pt x="186" y="115"/>
                          <a:pt x="102" y="115"/>
                          <a:pt x="17" y="115"/>
                        </a:cubicBezTo>
                        <a:cubicBezTo>
                          <a:pt x="5" y="115"/>
                          <a:pt x="0" y="111"/>
                          <a:pt x="3" y="98"/>
                        </a:cubicBezTo>
                        <a:cubicBezTo>
                          <a:pt x="10" y="74"/>
                          <a:pt x="16" y="50"/>
                          <a:pt x="19" y="26"/>
                        </a:cubicBezTo>
                        <a:cubicBezTo>
                          <a:pt x="22" y="5"/>
                          <a:pt x="32" y="0"/>
                          <a:pt x="51" y="1"/>
                        </a:cubicBezTo>
                        <a:cubicBezTo>
                          <a:pt x="128" y="1"/>
                          <a:pt x="204" y="1"/>
                          <a:pt x="281" y="1"/>
                        </a:cubicBezTo>
                        <a:cubicBezTo>
                          <a:pt x="289" y="1"/>
                          <a:pt x="296" y="2"/>
                          <a:pt x="306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" name="Freeform 86">
                    <a:extLst>
                      <a:ext uri="{FF2B5EF4-FFF2-40B4-BE49-F238E27FC236}">
                        <a16:creationId xmlns:a16="http://schemas.microsoft.com/office/drawing/2014/main" id="{DB9FF779-D7C9-ED3F-53BB-715D9502A6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9738" y="5802313"/>
                    <a:ext cx="258763" cy="96838"/>
                  </a:xfrm>
                  <a:custGeom>
                    <a:avLst/>
                    <a:gdLst>
                      <a:gd name="T0" fmla="*/ 2147483646 w 307"/>
                      <a:gd name="T1" fmla="*/ 2147483646 h 115"/>
                      <a:gd name="T2" fmla="*/ 2147483646 w 307"/>
                      <a:gd name="T3" fmla="*/ 2147483646 h 115"/>
                      <a:gd name="T4" fmla="*/ 2147483646 w 307"/>
                      <a:gd name="T5" fmla="*/ 2147483646 h 115"/>
                      <a:gd name="T6" fmla="*/ 2147483646 w 307"/>
                      <a:gd name="T7" fmla="*/ 2147483646 h 115"/>
                      <a:gd name="T8" fmla="*/ 2147483646 w 307"/>
                      <a:gd name="T9" fmla="*/ 2147483646 h 115"/>
                      <a:gd name="T10" fmla="*/ 2147483646 w 307"/>
                      <a:gd name="T11" fmla="*/ 2147483646 h 115"/>
                      <a:gd name="T12" fmla="*/ 2147483646 w 307"/>
                      <a:gd name="T13" fmla="*/ 2147483646 h 115"/>
                      <a:gd name="T14" fmla="*/ 2147483646 w 307"/>
                      <a:gd name="T15" fmla="*/ 2147483646 h 115"/>
                      <a:gd name="T16" fmla="*/ 2147483646 w 307"/>
                      <a:gd name="T17" fmla="*/ 2147483646 h 115"/>
                      <a:gd name="T18" fmla="*/ 2147483646 w 307"/>
                      <a:gd name="T19" fmla="*/ 2147483646 h 115"/>
                      <a:gd name="T20" fmla="*/ 2147483646 w 307"/>
                      <a:gd name="T21" fmla="*/ 2147483646 h 1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07" h="115">
                        <a:moveTo>
                          <a:pt x="161" y="115"/>
                        </a:moveTo>
                        <a:cubicBezTo>
                          <a:pt x="121" y="115"/>
                          <a:pt x="80" y="115"/>
                          <a:pt x="40" y="115"/>
                        </a:cubicBezTo>
                        <a:cubicBezTo>
                          <a:pt x="25" y="115"/>
                          <a:pt x="18" y="110"/>
                          <a:pt x="17" y="95"/>
                        </a:cubicBezTo>
                        <a:cubicBezTo>
                          <a:pt x="14" y="71"/>
                          <a:pt x="11" y="47"/>
                          <a:pt x="5" y="24"/>
                        </a:cubicBezTo>
                        <a:cubicBezTo>
                          <a:pt x="0" y="3"/>
                          <a:pt x="9" y="1"/>
                          <a:pt x="26" y="1"/>
                        </a:cubicBezTo>
                        <a:cubicBezTo>
                          <a:pt x="71" y="1"/>
                          <a:pt x="116" y="1"/>
                          <a:pt x="162" y="1"/>
                        </a:cubicBezTo>
                        <a:cubicBezTo>
                          <a:pt x="195" y="1"/>
                          <a:pt x="228" y="1"/>
                          <a:pt x="261" y="1"/>
                        </a:cubicBezTo>
                        <a:cubicBezTo>
                          <a:pt x="277" y="0"/>
                          <a:pt x="286" y="5"/>
                          <a:pt x="288" y="22"/>
                        </a:cubicBezTo>
                        <a:cubicBezTo>
                          <a:pt x="291" y="45"/>
                          <a:pt x="297" y="68"/>
                          <a:pt x="302" y="91"/>
                        </a:cubicBezTo>
                        <a:cubicBezTo>
                          <a:pt x="307" y="115"/>
                          <a:pt x="307" y="115"/>
                          <a:pt x="281" y="115"/>
                        </a:cubicBezTo>
                        <a:cubicBezTo>
                          <a:pt x="241" y="115"/>
                          <a:pt x="201" y="115"/>
                          <a:pt x="161" y="1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" name="Freeform 87">
                    <a:extLst>
                      <a:ext uri="{FF2B5EF4-FFF2-40B4-BE49-F238E27FC236}">
                        <a16:creationId xmlns:a16="http://schemas.microsoft.com/office/drawing/2014/main" id="{52F9D451-F22D-54D6-3741-B4F0120AE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00813" y="5802313"/>
                    <a:ext cx="254000" cy="96838"/>
                  </a:xfrm>
                  <a:custGeom>
                    <a:avLst/>
                    <a:gdLst>
                      <a:gd name="T0" fmla="*/ 2147483646 w 302"/>
                      <a:gd name="T1" fmla="*/ 2147483646 h 114"/>
                      <a:gd name="T2" fmla="*/ 2147483646 w 302"/>
                      <a:gd name="T3" fmla="*/ 2147483646 h 114"/>
                      <a:gd name="T4" fmla="*/ 2147483646 w 302"/>
                      <a:gd name="T5" fmla="*/ 2147483646 h 114"/>
                      <a:gd name="T6" fmla="*/ 2147483646 w 302"/>
                      <a:gd name="T7" fmla="*/ 2147483646 h 114"/>
                      <a:gd name="T8" fmla="*/ 2147483646 w 302"/>
                      <a:gd name="T9" fmla="*/ 0 h 114"/>
                      <a:gd name="T10" fmla="*/ 2147483646 w 302"/>
                      <a:gd name="T11" fmla="*/ 0 h 114"/>
                      <a:gd name="T12" fmla="*/ 2147483646 w 302"/>
                      <a:gd name="T13" fmla="*/ 2147483646 h 114"/>
                      <a:gd name="T14" fmla="*/ 2147483646 w 302"/>
                      <a:gd name="T15" fmla="*/ 2147483646 h 114"/>
                      <a:gd name="T16" fmla="*/ 2147483646 w 302"/>
                      <a:gd name="T17" fmla="*/ 2147483646 h 114"/>
                      <a:gd name="T18" fmla="*/ 2147483646 w 302"/>
                      <a:gd name="T19" fmla="*/ 2147483646 h 1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2" h="114">
                        <a:moveTo>
                          <a:pt x="155" y="114"/>
                        </a:moveTo>
                        <a:cubicBezTo>
                          <a:pt x="115" y="114"/>
                          <a:pt x="74" y="114"/>
                          <a:pt x="33" y="114"/>
                        </a:cubicBezTo>
                        <a:cubicBezTo>
                          <a:pt x="19" y="114"/>
                          <a:pt x="12" y="109"/>
                          <a:pt x="11" y="94"/>
                        </a:cubicBezTo>
                        <a:cubicBezTo>
                          <a:pt x="10" y="69"/>
                          <a:pt x="7" y="45"/>
                          <a:pt x="3" y="20"/>
                        </a:cubicBezTo>
                        <a:cubicBezTo>
                          <a:pt x="0" y="3"/>
                          <a:pt x="8" y="0"/>
                          <a:pt x="22" y="0"/>
                        </a:cubicBezTo>
                        <a:cubicBezTo>
                          <a:pt x="90" y="0"/>
                          <a:pt x="158" y="0"/>
                          <a:pt x="226" y="0"/>
                        </a:cubicBezTo>
                        <a:cubicBezTo>
                          <a:pt x="283" y="0"/>
                          <a:pt x="283" y="0"/>
                          <a:pt x="292" y="56"/>
                        </a:cubicBezTo>
                        <a:cubicBezTo>
                          <a:pt x="294" y="68"/>
                          <a:pt x="294" y="81"/>
                          <a:pt x="297" y="93"/>
                        </a:cubicBezTo>
                        <a:cubicBezTo>
                          <a:pt x="302" y="111"/>
                          <a:pt x="294" y="114"/>
                          <a:pt x="279" y="114"/>
                        </a:cubicBezTo>
                        <a:cubicBezTo>
                          <a:pt x="238" y="114"/>
                          <a:pt x="196" y="114"/>
                          <a:pt x="155" y="1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7" name="Freeform 88">
                    <a:extLst>
                      <a:ext uri="{FF2B5EF4-FFF2-40B4-BE49-F238E27FC236}">
                        <a16:creationId xmlns:a16="http://schemas.microsoft.com/office/drawing/2014/main" id="{CDC0A428-FDCF-E332-E6A1-38A6C302B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96138" y="5689600"/>
                    <a:ext cx="258763" cy="93663"/>
                  </a:xfrm>
                  <a:custGeom>
                    <a:avLst/>
                    <a:gdLst>
                      <a:gd name="T0" fmla="*/ 2147483646 w 307"/>
                      <a:gd name="T1" fmla="*/ 2147483646 h 110"/>
                      <a:gd name="T2" fmla="*/ 2147483646 w 307"/>
                      <a:gd name="T3" fmla="*/ 2147483646 h 110"/>
                      <a:gd name="T4" fmla="*/ 2147483646 w 307"/>
                      <a:gd name="T5" fmla="*/ 2147483646 h 110"/>
                      <a:gd name="T6" fmla="*/ 2147483646 w 307"/>
                      <a:gd name="T7" fmla="*/ 2147483646 h 110"/>
                      <a:gd name="T8" fmla="*/ 2147483646 w 307"/>
                      <a:gd name="T9" fmla="*/ 2147483646 h 110"/>
                      <a:gd name="T10" fmla="*/ 2147483646 w 307"/>
                      <a:gd name="T11" fmla="*/ 0 h 110"/>
                      <a:gd name="T12" fmla="*/ 2147483646 w 307"/>
                      <a:gd name="T13" fmla="*/ 0 h 110"/>
                      <a:gd name="T14" fmla="*/ 2147483646 w 307"/>
                      <a:gd name="T15" fmla="*/ 2147483646 h 110"/>
                      <a:gd name="T16" fmla="*/ 2147483646 w 307"/>
                      <a:gd name="T17" fmla="*/ 2147483646 h 1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07" h="110">
                        <a:moveTo>
                          <a:pt x="307" y="107"/>
                        </a:moveTo>
                        <a:cubicBezTo>
                          <a:pt x="297" y="108"/>
                          <a:pt x="290" y="110"/>
                          <a:pt x="283" y="110"/>
                        </a:cubicBezTo>
                        <a:cubicBezTo>
                          <a:pt x="205" y="110"/>
                          <a:pt x="128" y="109"/>
                          <a:pt x="51" y="110"/>
                        </a:cubicBezTo>
                        <a:cubicBezTo>
                          <a:pt x="33" y="110"/>
                          <a:pt x="23" y="105"/>
                          <a:pt x="20" y="85"/>
                        </a:cubicBezTo>
                        <a:cubicBezTo>
                          <a:pt x="16" y="63"/>
                          <a:pt x="10" y="40"/>
                          <a:pt x="3" y="18"/>
                        </a:cubicBezTo>
                        <a:cubicBezTo>
                          <a:pt x="0" y="6"/>
                          <a:pt x="3" y="0"/>
                          <a:pt x="16" y="0"/>
                        </a:cubicBezTo>
                        <a:cubicBezTo>
                          <a:pt x="98" y="0"/>
                          <a:pt x="179" y="0"/>
                          <a:pt x="260" y="0"/>
                        </a:cubicBezTo>
                        <a:cubicBezTo>
                          <a:pt x="266" y="1"/>
                          <a:pt x="276" y="5"/>
                          <a:pt x="278" y="10"/>
                        </a:cubicBezTo>
                        <a:cubicBezTo>
                          <a:pt x="288" y="41"/>
                          <a:pt x="297" y="73"/>
                          <a:pt x="307" y="10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8" name="Freeform 89">
                    <a:extLst>
                      <a:ext uri="{FF2B5EF4-FFF2-40B4-BE49-F238E27FC236}">
                        <a16:creationId xmlns:a16="http://schemas.microsoft.com/office/drawing/2014/main" id="{B1DFFAC7-7C45-DB69-5F91-71A56BC2D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62663" y="5689600"/>
                    <a:ext cx="241300" cy="93663"/>
                  </a:xfrm>
                  <a:custGeom>
                    <a:avLst/>
                    <a:gdLst>
                      <a:gd name="T0" fmla="*/ 2147483646 w 286"/>
                      <a:gd name="T1" fmla="*/ 2147483646 h 110"/>
                      <a:gd name="T2" fmla="*/ 2147483646 w 286"/>
                      <a:gd name="T3" fmla="*/ 2147483646 h 110"/>
                      <a:gd name="T4" fmla="*/ 2147483646 w 286"/>
                      <a:gd name="T5" fmla="*/ 2147483646 h 110"/>
                      <a:gd name="T6" fmla="*/ 2147483646 w 286"/>
                      <a:gd name="T7" fmla="*/ 2147483646 h 110"/>
                      <a:gd name="T8" fmla="*/ 2147483646 w 286"/>
                      <a:gd name="T9" fmla="*/ 0 h 110"/>
                      <a:gd name="T10" fmla="*/ 2147483646 w 286"/>
                      <a:gd name="T11" fmla="*/ 0 h 110"/>
                      <a:gd name="T12" fmla="*/ 2147483646 w 286"/>
                      <a:gd name="T13" fmla="*/ 2147483646 h 110"/>
                      <a:gd name="T14" fmla="*/ 2147483646 w 286"/>
                      <a:gd name="T15" fmla="*/ 2147483646 h 110"/>
                      <a:gd name="T16" fmla="*/ 2147483646 w 286"/>
                      <a:gd name="T17" fmla="*/ 2147483646 h 110"/>
                      <a:gd name="T18" fmla="*/ 2147483646 w 286"/>
                      <a:gd name="T19" fmla="*/ 2147483646 h 1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86" h="110">
                        <a:moveTo>
                          <a:pt x="142" y="110"/>
                        </a:moveTo>
                        <a:cubicBezTo>
                          <a:pt x="103" y="110"/>
                          <a:pt x="63" y="109"/>
                          <a:pt x="24" y="110"/>
                        </a:cubicBezTo>
                        <a:cubicBezTo>
                          <a:pt x="9" y="110"/>
                          <a:pt x="2" y="105"/>
                          <a:pt x="3" y="89"/>
                        </a:cubicBezTo>
                        <a:cubicBezTo>
                          <a:pt x="3" y="65"/>
                          <a:pt x="2" y="41"/>
                          <a:pt x="1" y="17"/>
                        </a:cubicBezTo>
                        <a:cubicBezTo>
                          <a:pt x="0" y="5"/>
                          <a:pt x="5" y="0"/>
                          <a:pt x="17" y="0"/>
                        </a:cubicBezTo>
                        <a:cubicBezTo>
                          <a:pt x="98" y="0"/>
                          <a:pt x="180" y="0"/>
                          <a:pt x="261" y="0"/>
                        </a:cubicBezTo>
                        <a:cubicBezTo>
                          <a:pt x="272" y="0"/>
                          <a:pt x="277" y="5"/>
                          <a:pt x="278" y="17"/>
                        </a:cubicBezTo>
                        <a:cubicBezTo>
                          <a:pt x="279" y="41"/>
                          <a:pt x="280" y="65"/>
                          <a:pt x="284" y="89"/>
                        </a:cubicBezTo>
                        <a:cubicBezTo>
                          <a:pt x="286" y="105"/>
                          <a:pt x="279" y="110"/>
                          <a:pt x="264" y="110"/>
                        </a:cubicBezTo>
                        <a:cubicBezTo>
                          <a:pt x="223" y="109"/>
                          <a:pt x="183" y="110"/>
                          <a:pt x="142" y="1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9" name="Freeform 90">
                    <a:extLst>
                      <a:ext uri="{FF2B5EF4-FFF2-40B4-BE49-F238E27FC236}">
                        <a16:creationId xmlns:a16="http://schemas.microsoft.com/office/drawing/2014/main" id="{281E0048-E8FE-5755-C16B-3AEBC1E1A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6538" y="5689600"/>
                    <a:ext cx="265113" cy="93663"/>
                  </a:xfrm>
                  <a:custGeom>
                    <a:avLst/>
                    <a:gdLst>
                      <a:gd name="T0" fmla="*/ 2147483646 w 313"/>
                      <a:gd name="T1" fmla="*/ 2147483646 h 110"/>
                      <a:gd name="T2" fmla="*/ 2147483646 w 313"/>
                      <a:gd name="T3" fmla="*/ 2147483646 h 110"/>
                      <a:gd name="T4" fmla="*/ 2147483646 w 313"/>
                      <a:gd name="T5" fmla="*/ 2147483646 h 110"/>
                      <a:gd name="T6" fmla="*/ 2147483646 w 313"/>
                      <a:gd name="T7" fmla="*/ 2147483646 h 110"/>
                      <a:gd name="T8" fmla="*/ 0 w 313"/>
                      <a:gd name="T9" fmla="*/ 2147483646 h 110"/>
                      <a:gd name="T10" fmla="*/ 2147483646 w 313"/>
                      <a:gd name="T11" fmla="*/ 2147483646 h 110"/>
                      <a:gd name="T12" fmla="*/ 2147483646 w 313"/>
                      <a:gd name="T13" fmla="*/ 2147483646 h 110"/>
                      <a:gd name="T14" fmla="*/ 2147483646 w 313"/>
                      <a:gd name="T15" fmla="*/ 2147483646 h 110"/>
                      <a:gd name="T16" fmla="*/ 2147483646 w 313"/>
                      <a:gd name="T17" fmla="*/ 2147483646 h 1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13" h="110">
                        <a:moveTo>
                          <a:pt x="313" y="4"/>
                        </a:moveTo>
                        <a:cubicBezTo>
                          <a:pt x="302" y="37"/>
                          <a:pt x="293" y="68"/>
                          <a:pt x="282" y="99"/>
                        </a:cubicBezTo>
                        <a:cubicBezTo>
                          <a:pt x="280" y="104"/>
                          <a:pt x="271" y="109"/>
                          <a:pt x="264" y="109"/>
                        </a:cubicBezTo>
                        <a:cubicBezTo>
                          <a:pt x="181" y="110"/>
                          <a:pt x="97" y="109"/>
                          <a:pt x="13" y="109"/>
                        </a:cubicBezTo>
                        <a:cubicBezTo>
                          <a:pt x="9" y="109"/>
                          <a:pt x="6" y="107"/>
                          <a:pt x="0" y="105"/>
                        </a:cubicBezTo>
                        <a:cubicBezTo>
                          <a:pt x="11" y="73"/>
                          <a:pt x="22" y="42"/>
                          <a:pt x="34" y="11"/>
                        </a:cubicBezTo>
                        <a:cubicBezTo>
                          <a:pt x="36" y="6"/>
                          <a:pt x="45" y="1"/>
                          <a:pt x="51" y="1"/>
                        </a:cubicBezTo>
                        <a:cubicBezTo>
                          <a:pt x="135" y="0"/>
                          <a:pt x="219" y="0"/>
                          <a:pt x="303" y="1"/>
                        </a:cubicBezTo>
                        <a:cubicBezTo>
                          <a:pt x="305" y="1"/>
                          <a:pt x="306" y="2"/>
                          <a:pt x="313" y="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0" name="Freeform 91">
                    <a:extLst>
                      <a:ext uri="{FF2B5EF4-FFF2-40B4-BE49-F238E27FC236}">
                        <a16:creationId xmlns:a16="http://schemas.microsoft.com/office/drawing/2014/main" id="{D7BCF5B1-89CE-3225-30E0-0C3B39100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86401" y="5689600"/>
                    <a:ext cx="242888" cy="93663"/>
                  </a:xfrm>
                  <a:custGeom>
                    <a:avLst/>
                    <a:gdLst>
                      <a:gd name="T0" fmla="*/ 2147483646 w 287"/>
                      <a:gd name="T1" fmla="*/ 2147483646 h 110"/>
                      <a:gd name="T2" fmla="*/ 2147483646 w 287"/>
                      <a:gd name="T3" fmla="*/ 2147483646 h 110"/>
                      <a:gd name="T4" fmla="*/ 2147483646 w 287"/>
                      <a:gd name="T5" fmla="*/ 2147483646 h 110"/>
                      <a:gd name="T6" fmla="*/ 2147483646 w 287"/>
                      <a:gd name="T7" fmla="*/ 2147483646 h 110"/>
                      <a:gd name="T8" fmla="*/ 2147483646 w 287"/>
                      <a:gd name="T9" fmla="*/ 0 h 110"/>
                      <a:gd name="T10" fmla="*/ 2147483646 w 287"/>
                      <a:gd name="T11" fmla="*/ 0 h 110"/>
                      <a:gd name="T12" fmla="*/ 2147483646 w 287"/>
                      <a:gd name="T13" fmla="*/ 2147483646 h 110"/>
                      <a:gd name="T14" fmla="*/ 2147483646 w 287"/>
                      <a:gd name="T15" fmla="*/ 2147483646 h 110"/>
                      <a:gd name="T16" fmla="*/ 2147483646 w 287"/>
                      <a:gd name="T17" fmla="*/ 2147483646 h 110"/>
                      <a:gd name="T18" fmla="*/ 2147483646 w 287"/>
                      <a:gd name="T19" fmla="*/ 2147483646 h 1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87" h="110">
                        <a:moveTo>
                          <a:pt x="141" y="110"/>
                        </a:moveTo>
                        <a:cubicBezTo>
                          <a:pt x="102" y="110"/>
                          <a:pt x="62" y="109"/>
                          <a:pt x="23" y="110"/>
                        </a:cubicBezTo>
                        <a:cubicBezTo>
                          <a:pt x="7" y="110"/>
                          <a:pt x="0" y="105"/>
                          <a:pt x="3" y="88"/>
                        </a:cubicBezTo>
                        <a:cubicBezTo>
                          <a:pt x="6" y="65"/>
                          <a:pt x="7" y="41"/>
                          <a:pt x="9" y="18"/>
                        </a:cubicBezTo>
                        <a:cubicBezTo>
                          <a:pt x="9" y="6"/>
                          <a:pt x="15" y="0"/>
                          <a:pt x="27" y="0"/>
                        </a:cubicBezTo>
                        <a:cubicBezTo>
                          <a:pt x="108" y="0"/>
                          <a:pt x="188" y="0"/>
                          <a:pt x="269" y="0"/>
                        </a:cubicBezTo>
                        <a:cubicBezTo>
                          <a:pt x="282" y="0"/>
                          <a:pt x="287" y="5"/>
                          <a:pt x="286" y="18"/>
                        </a:cubicBezTo>
                        <a:cubicBezTo>
                          <a:pt x="285" y="42"/>
                          <a:pt x="283" y="66"/>
                          <a:pt x="283" y="90"/>
                        </a:cubicBezTo>
                        <a:cubicBezTo>
                          <a:pt x="283" y="105"/>
                          <a:pt x="277" y="110"/>
                          <a:pt x="263" y="110"/>
                        </a:cubicBezTo>
                        <a:cubicBezTo>
                          <a:pt x="222" y="109"/>
                          <a:pt x="182" y="110"/>
                          <a:pt x="141" y="1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1" name="Freeform 92">
                    <a:extLst>
                      <a:ext uri="{FF2B5EF4-FFF2-40B4-BE49-F238E27FC236}">
                        <a16:creationId xmlns:a16="http://schemas.microsoft.com/office/drawing/2014/main" id="{656225F3-ED8E-0CCB-959B-E57B8A80E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1976" y="5689600"/>
                    <a:ext cx="255588" cy="93663"/>
                  </a:xfrm>
                  <a:custGeom>
                    <a:avLst/>
                    <a:gdLst>
                      <a:gd name="T0" fmla="*/ 2147483646 w 302"/>
                      <a:gd name="T1" fmla="*/ 2147483646 h 110"/>
                      <a:gd name="T2" fmla="*/ 2147483646 w 302"/>
                      <a:gd name="T3" fmla="*/ 2147483646 h 110"/>
                      <a:gd name="T4" fmla="*/ 2147483646 w 302"/>
                      <a:gd name="T5" fmla="*/ 2147483646 h 110"/>
                      <a:gd name="T6" fmla="*/ 2147483646 w 302"/>
                      <a:gd name="T7" fmla="*/ 2147483646 h 110"/>
                      <a:gd name="T8" fmla="*/ 2147483646 w 302"/>
                      <a:gd name="T9" fmla="*/ 2147483646 h 110"/>
                      <a:gd name="T10" fmla="*/ 2147483646 w 302"/>
                      <a:gd name="T11" fmla="*/ 0 h 110"/>
                      <a:gd name="T12" fmla="*/ 2147483646 w 302"/>
                      <a:gd name="T13" fmla="*/ 0 h 110"/>
                      <a:gd name="T14" fmla="*/ 2147483646 w 302"/>
                      <a:gd name="T15" fmla="*/ 0 h 110"/>
                      <a:gd name="T16" fmla="*/ 2147483646 w 302"/>
                      <a:gd name="T17" fmla="*/ 2147483646 h 110"/>
                      <a:gd name="T18" fmla="*/ 2147483646 w 302"/>
                      <a:gd name="T19" fmla="*/ 2147483646 h 1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2" h="110">
                        <a:moveTo>
                          <a:pt x="302" y="108"/>
                        </a:moveTo>
                        <a:cubicBezTo>
                          <a:pt x="291" y="108"/>
                          <a:pt x="284" y="110"/>
                          <a:pt x="277" y="110"/>
                        </a:cubicBezTo>
                        <a:cubicBezTo>
                          <a:pt x="200" y="110"/>
                          <a:pt x="124" y="109"/>
                          <a:pt x="47" y="110"/>
                        </a:cubicBezTo>
                        <a:cubicBezTo>
                          <a:pt x="28" y="110"/>
                          <a:pt x="18" y="104"/>
                          <a:pt x="16" y="84"/>
                        </a:cubicBezTo>
                        <a:cubicBezTo>
                          <a:pt x="14" y="65"/>
                          <a:pt x="9" y="46"/>
                          <a:pt x="5" y="27"/>
                        </a:cubicBezTo>
                        <a:cubicBezTo>
                          <a:pt x="0" y="1"/>
                          <a:pt x="1" y="0"/>
                          <a:pt x="27" y="0"/>
                        </a:cubicBezTo>
                        <a:cubicBezTo>
                          <a:pt x="69" y="0"/>
                          <a:pt x="111" y="0"/>
                          <a:pt x="153" y="0"/>
                        </a:cubicBezTo>
                        <a:cubicBezTo>
                          <a:pt x="187" y="0"/>
                          <a:pt x="222" y="0"/>
                          <a:pt x="257" y="0"/>
                        </a:cubicBezTo>
                        <a:cubicBezTo>
                          <a:pt x="271" y="0"/>
                          <a:pt x="278" y="4"/>
                          <a:pt x="281" y="19"/>
                        </a:cubicBezTo>
                        <a:cubicBezTo>
                          <a:pt x="287" y="48"/>
                          <a:pt x="294" y="76"/>
                          <a:pt x="302" y="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2" name="Freeform 93">
                    <a:extLst>
                      <a:ext uri="{FF2B5EF4-FFF2-40B4-BE49-F238E27FC236}">
                        <a16:creationId xmlns:a16="http://schemas.microsoft.com/office/drawing/2014/main" id="{4C36B053-0738-EB0A-DE3E-D4A077A68D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0301" y="5689600"/>
                    <a:ext cx="263525" cy="93663"/>
                  </a:xfrm>
                  <a:custGeom>
                    <a:avLst/>
                    <a:gdLst>
                      <a:gd name="T0" fmla="*/ 2147483646 w 312"/>
                      <a:gd name="T1" fmla="*/ 2147483646 h 110"/>
                      <a:gd name="T2" fmla="*/ 2147483646 w 312"/>
                      <a:gd name="T3" fmla="*/ 2147483646 h 110"/>
                      <a:gd name="T4" fmla="*/ 2147483646 w 312"/>
                      <a:gd name="T5" fmla="*/ 2147483646 h 110"/>
                      <a:gd name="T6" fmla="*/ 2147483646 w 312"/>
                      <a:gd name="T7" fmla="*/ 2147483646 h 110"/>
                      <a:gd name="T8" fmla="*/ 0 w 312"/>
                      <a:gd name="T9" fmla="*/ 2147483646 h 110"/>
                      <a:gd name="T10" fmla="*/ 2147483646 w 312"/>
                      <a:gd name="T11" fmla="*/ 0 h 110"/>
                      <a:gd name="T12" fmla="*/ 2147483646 w 312"/>
                      <a:gd name="T13" fmla="*/ 0 h 110"/>
                      <a:gd name="T14" fmla="*/ 2147483646 w 312"/>
                      <a:gd name="T15" fmla="*/ 2147483646 h 110"/>
                      <a:gd name="T16" fmla="*/ 2147483646 w 312"/>
                      <a:gd name="T17" fmla="*/ 2147483646 h 1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12" h="110">
                        <a:moveTo>
                          <a:pt x="312" y="107"/>
                        </a:moveTo>
                        <a:cubicBezTo>
                          <a:pt x="301" y="108"/>
                          <a:pt x="294" y="110"/>
                          <a:pt x="287" y="110"/>
                        </a:cubicBezTo>
                        <a:cubicBezTo>
                          <a:pt x="210" y="110"/>
                          <a:pt x="134" y="109"/>
                          <a:pt x="57" y="110"/>
                        </a:cubicBezTo>
                        <a:cubicBezTo>
                          <a:pt x="38" y="110"/>
                          <a:pt x="28" y="104"/>
                          <a:pt x="23" y="85"/>
                        </a:cubicBezTo>
                        <a:cubicBezTo>
                          <a:pt x="17" y="58"/>
                          <a:pt x="8" y="32"/>
                          <a:pt x="0" y="3"/>
                        </a:cubicBezTo>
                        <a:cubicBezTo>
                          <a:pt x="10" y="1"/>
                          <a:pt x="17" y="0"/>
                          <a:pt x="24" y="0"/>
                        </a:cubicBezTo>
                        <a:cubicBezTo>
                          <a:pt x="99" y="0"/>
                          <a:pt x="175" y="0"/>
                          <a:pt x="251" y="0"/>
                        </a:cubicBezTo>
                        <a:cubicBezTo>
                          <a:pt x="269" y="0"/>
                          <a:pt x="278" y="5"/>
                          <a:pt x="283" y="23"/>
                        </a:cubicBezTo>
                        <a:cubicBezTo>
                          <a:pt x="291" y="50"/>
                          <a:pt x="301" y="77"/>
                          <a:pt x="312" y="10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3" name="Freeform 94">
                    <a:extLst>
                      <a:ext uri="{FF2B5EF4-FFF2-40B4-BE49-F238E27FC236}">
                        <a16:creationId xmlns:a16="http://schemas.microsoft.com/office/drawing/2014/main" id="{25E70A78-EE29-01BF-0DBC-F993369A11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5463" y="5689600"/>
                    <a:ext cx="258763" cy="93663"/>
                  </a:xfrm>
                  <a:custGeom>
                    <a:avLst/>
                    <a:gdLst>
                      <a:gd name="T0" fmla="*/ 0 w 307"/>
                      <a:gd name="T1" fmla="*/ 2147483646 h 110"/>
                      <a:gd name="T2" fmla="*/ 2147483646 w 307"/>
                      <a:gd name="T3" fmla="*/ 2147483646 h 110"/>
                      <a:gd name="T4" fmla="*/ 2147483646 w 307"/>
                      <a:gd name="T5" fmla="*/ 2147483646 h 110"/>
                      <a:gd name="T6" fmla="*/ 2147483646 w 307"/>
                      <a:gd name="T7" fmla="*/ 0 h 110"/>
                      <a:gd name="T8" fmla="*/ 2147483646 w 307"/>
                      <a:gd name="T9" fmla="*/ 2147483646 h 110"/>
                      <a:gd name="T10" fmla="*/ 2147483646 w 307"/>
                      <a:gd name="T11" fmla="*/ 2147483646 h 110"/>
                      <a:gd name="T12" fmla="*/ 2147483646 w 307"/>
                      <a:gd name="T13" fmla="*/ 2147483646 h 110"/>
                      <a:gd name="T14" fmla="*/ 2147483646 w 307"/>
                      <a:gd name="T15" fmla="*/ 2147483646 h 110"/>
                      <a:gd name="T16" fmla="*/ 0 w 307"/>
                      <a:gd name="T17" fmla="*/ 2147483646 h 1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07" h="110">
                        <a:moveTo>
                          <a:pt x="0" y="106"/>
                        </a:moveTo>
                        <a:cubicBezTo>
                          <a:pt x="9" y="73"/>
                          <a:pt x="18" y="42"/>
                          <a:pt x="29" y="13"/>
                        </a:cubicBezTo>
                        <a:cubicBezTo>
                          <a:pt x="31" y="7"/>
                          <a:pt x="41" y="1"/>
                          <a:pt x="48" y="1"/>
                        </a:cubicBezTo>
                        <a:cubicBezTo>
                          <a:pt x="129" y="0"/>
                          <a:pt x="209" y="0"/>
                          <a:pt x="290" y="0"/>
                        </a:cubicBezTo>
                        <a:cubicBezTo>
                          <a:pt x="302" y="0"/>
                          <a:pt x="307" y="4"/>
                          <a:pt x="304" y="17"/>
                        </a:cubicBezTo>
                        <a:cubicBezTo>
                          <a:pt x="296" y="43"/>
                          <a:pt x="291" y="69"/>
                          <a:pt x="283" y="94"/>
                        </a:cubicBezTo>
                        <a:cubicBezTo>
                          <a:pt x="281" y="100"/>
                          <a:pt x="272" y="109"/>
                          <a:pt x="266" y="109"/>
                        </a:cubicBezTo>
                        <a:cubicBezTo>
                          <a:pt x="181" y="110"/>
                          <a:pt x="96" y="109"/>
                          <a:pt x="12" y="109"/>
                        </a:cubicBezTo>
                        <a:cubicBezTo>
                          <a:pt x="9" y="109"/>
                          <a:pt x="6" y="107"/>
                          <a:pt x="0" y="1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4" name="Freeform 95">
                    <a:extLst>
                      <a:ext uri="{FF2B5EF4-FFF2-40B4-BE49-F238E27FC236}">
                        <a16:creationId xmlns:a16="http://schemas.microsoft.com/office/drawing/2014/main" id="{1BBC86C7-BDD0-F4AD-FAFD-583CBBD2E3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99063" y="5689600"/>
                    <a:ext cx="246063" cy="93663"/>
                  </a:xfrm>
                  <a:custGeom>
                    <a:avLst/>
                    <a:gdLst>
                      <a:gd name="T0" fmla="*/ 2147483646 w 292"/>
                      <a:gd name="T1" fmla="*/ 2147483646 h 110"/>
                      <a:gd name="T2" fmla="*/ 2147483646 w 292"/>
                      <a:gd name="T3" fmla="*/ 2147483646 h 110"/>
                      <a:gd name="T4" fmla="*/ 2147483646 w 292"/>
                      <a:gd name="T5" fmla="*/ 2147483646 h 110"/>
                      <a:gd name="T6" fmla="*/ 2147483646 w 292"/>
                      <a:gd name="T7" fmla="*/ 2147483646 h 110"/>
                      <a:gd name="T8" fmla="*/ 2147483646 w 292"/>
                      <a:gd name="T9" fmla="*/ 0 h 110"/>
                      <a:gd name="T10" fmla="*/ 2147483646 w 292"/>
                      <a:gd name="T11" fmla="*/ 0 h 110"/>
                      <a:gd name="T12" fmla="*/ 2147483646 w 292"/>
                      <a:gd name="T13" fmla="*/ 2147483646 h 110"/>
                      <a:gd name="T14" fmla="*/ 2147483646 w 292"/>
                      <a:gd name="T15" fmla="*/ 2147483646 h 110"/>
                      <a:gd name="T16" fmla="*/ 2147483646 w 292"/>
                      <a:gd name="T17" fmla="*/ 2147483646 h 110"/>
                      <a:gd name="T18" fmla="*/ 2147483646 w 292"/>
                      <a:gd name="T19" fmla="*/ 2147483646 h 1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92" h="110">
                        <a:moveTo>
                          <a:pt x="141" y="110"/>
                        </a:moveTo>
                        <a:cubicBezTo>
                          <a:pt x="101" y="110"/>
                          <a:pt x="61" y="109"/>
                          <a:pt x="21" y="110"/>
                        </a:cubicBezTo>
                        <a:cubicBezTo>
                          <a:pt x="6" y="110"/>
                          <a:pt x="0" y="105"/>
                          <a:pt x="3" y="89"/>
                        </a:cubicBezTo>
                        <a:cubicBezTo>
                          <a:pt x="8" y="65"/>
                          <a:pt x="10" y="41"/>
                          <a:pt x="13" y="17"/>
                        </a:cubicBezTo>
                        <a:cubicBezTo>
                          <a:pt x="14" y="5"/>
                          <a:pt x="20" y="0"/>
                          <a:pt x="32" y="0"/>
                        </a:cubicBezTo>
                        <a:cubicBezTo>
                          <a:pt x="113" y="0"/>
                          <a:pt x="193" y="0"/>
                          <a:pt x="274" y="0"/>
                        </a:cubicBezTo>
                        <a:cubicBezTo>
                          <a:pt x="286" y="0"/>
                          <a:pt x="292" y="4"/>
                          <a:pt x="290" y="18"/>
                        </a:cubicBezTo>
                        <a:cubicBezTo>
                          <a:pt x="287" y="42"/>
                          <a:pt x="285" y="66"/>
                          <a:pt x="284" y="90"/>
                        </a:cubicBezTo>
                        <a:cubicBezTo>
                          <a:pt x="283" y="106"/>
                          <a:pt x="275" y="110"/>
                          <a:pt x="261" y="110"/>
                        </a:cubicBezTo>
                        <a:cubicBezTo>
                          <a:pt x="221" y="109"/>
                          <a:pt x="181" y="110"/>
                          <a:pt x="141" y="1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5" name="Freeform 96">
                    <a:extLst>
                      <a:ext uri="{FF2B5EF4-FFF2-40B4-BE49-F238E27FC236}">
                        <a16:creationId xmlns:a16="http://schemas.microsoft.com/office/drawing/2014/main" id="{94099C1F-A5C5-B97A-18DC-452C99847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27813" y="5688013"/>
                    <a:ext cx="250825" cy="95250"/>
                  </a:xfrm>
                  <a:custGeom>
                    <a:avLst/>
                    <a:gdLst>
                      <a:gd name="T0" fmla="*/ 2147483646 w 297"/>
                      <a:gd name="T1" fmla="*/ 2147483646 h 111"/>
                      <a:gd name="T2" fmla="*/ 2147483646 w 297"/>
                      <a:gd name="T3" fmla="*/ 2147483646 h 111"/>
                      <a:gd name="T4" fmla="*/ 2147483646 w 297"/>
                      <a:gd name="T5" fmla="*/ 2147483646 h 111"/>
                      <a:gd name="T6" fmla="*/ 2147483646 w 297"/>
                      <a:gd name="T7" fmla="*/ 2147483646 h 111"/>
                      <a:gd name="T8" fmla="*/ 2147483646 w 297"/>
                      <a:gd name="T9" fmla="*/ 2147483646 h 111"/>
                      <a:gd name="T10" fmla="*/ 2147483646 w 297"/>
                      <a:gd name="T11" fmla="*/ 2147483646 h 111"/>
                      <a:gd name="T12" fmla="*/ 2147483646 w 297"/>
                      <a:gd name="T13" fmla="*/ 2147483646 h 111"/>
                      <a:gd name="T14" fmla="*/ 2147483646 w 297"/>
                      <a:gd name="T15" fmla="*/ 2147483646 h 111"/>
                      <a:gd name="T16" fmla="*/ 2147483646 w 297"/>
                      <a:gd name="T17" fmla="*/ 2147483646 h 111"/>
                      <a:gd name="T18" fmla="*/ 2147483646 w 297"/>
                      <a:gd name="T19" fmla="*/ 2147483646 h 1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97" h="111">
                        <a:moveTo>
                          <a:pt x="297" y="108"/>
                        </a:moveTo>
                        <a:cubicBezTo>
                          <a:pt x="286" y="109"/>
                          <a:pt x="279" y="111"/>
                          <a:pt x="272" y="111"/>
                        </a:cubicBezTo>
                        <a:cubicBezTo>
                          <a:pt x="195" y="111"/>
                          <a:pt x="118" y="110"/>
                          <a:pt x="42" y="111"/>
                        </a:cubicBezTo>
                        <a:cubicBezTo>
                          <a:pt x="23" y="111"/>
                          <a:pt x="14" y="106"/>
                          <a:pt x="13" y="86"/>
                        </a:cubicBezTo>
                        <a:cubicBezTo>
                          <a:pt x="12" y="65"/>
                          <a:pt x="9" y="43"/>
                          <a:pt x="4" y="22"/>
                        </a:cubicBezTo>
                        <a:cubicBezTo>
                          <a:pt x="0" y="4"/>
                          <a:pt x="8" y="1"/>
                          <a:pt x="24" y="1"/>
                        </a:cubicBezTo>
                        <a:cubicBezTo>
                          <a:pt x="63" y="1"/>
                          <a:pt x="101" y="1"/>
                          <a:pt x="140" y="1"/>
                        </a:cubicBezTo>
                        <a:cubicBezTo>
                          <a:pt x="179" y="1"/>
                          <a:pt x="217" y="2"/>
                          <a:pt x="256" y="1"/>
                        </a:cubicBezTo>
                        <a:cubicBezTo>
                          <a:pt x="272" y="0"/>
                          <a:pt x="280" y="7"/>
                          <a:pt x="282" y="23"/>
                        </a:cubicBezTo>
                        <a:cubicBezTo>
                          <a:pt x="285" y="51"/>
                          <a:pt x="291" y="78"/>
                          <a:pt x="297" y="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6" name="Freeform 97">
                    <a:extLst>
                      <a:ext uri="{FF2B5EF4-FFF2-40B4-BE49-F238E27FC236}">
                        <a16:creationId xmlns:a16="http://schemas.microsoft.com/office/drawing/2014/main" id="{991CB3D5-6DC8-1C3A-CB4A-00DD939DB9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5238" y="5689600"/>
                    <a:ext cx="246063" cy="93663"/>
                  </a:xfrm>
                  <a:custGeom>
                    <a:avLst/>
                    <a:gdLst>
                      <a:gd name="T0" fmla="*/ 2147483646 w 291"/>
                      <a:gd name="T1" fmla="*/ 2147483646 h 110"/>
                      <a:gd name="T2" fmla="*/ 2147483646 w 291"/>
                      <a:gd name="T3" fmla="*/ 2147483646 h 110"/>
                      <a:gd name="T4" fmla="*/ 2147483646 w 291"/>
                      <a:gd name="T5" fmla="*/ 2147483646 h 110"/>
                      <a:gd name="T6" fmla="*/ 2147483646 w 291"/>
                      <a:gd name="T7" fmla="*/ 2147483646 h 110"/>
                      <a:gd name="T8" fmla="*/ 2147483646 w 291"/>
                      <a:gd name="T9" fmla="*/ 0 h 110"/>
                      <a:gd name="T10" fmla="*/ 2147483646 w 291"/>
                      <a:gd name="T11" fmla="*/ 0 h 110"/>
                      <a:gd name="T12" fmla="*/ 2147483646 w 291"/>
                      <a:gd name="T13" fmla="*/ 2147483646 h 110"/>
                      <a:gd name="T14" fmla="*/ 2147483646 w 291"/>
                      <a:gd name="T15" fmla="*/ 2147483646 h 110"/>
                      <a:gd name="T16" fmla="*/ 2147483646 w 291"/>
                      <a:gd name="T17" fmla="*/ 2147483646 h 110"/>
                      <a:gd name="T18" fmla="*/ 2147483646 w 291"/>
                      <a:gd name="T19" fmla="*/ 2147483646 h 1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91" h="110">
                        <a:moveTo>
                          <a:pt x="148" y="110"/>
                        </a:moveTo>
                        <a:cubicBezTo>
                          <a:pt x="109" y="110"/>
                          <a:pt x="70" y="109"/>
                          <a:pt x="31" y="110"/>
                        </a:cubicBezTo>
                        <a:cubicBezTo>
                          <a:pt x="15" y="110"/>
                          <a:pt x="8" y="105"/>
                          <a:pt x="7" y="88"/>
                        </a:cubicBezTo>
                        <a:cubicBezTo>
                          <a:pt x="7" y="66"/>
                          <a:pt x="5" y="43"/>
                          <a:pt x="2" y="21"/>
                        </a:cubicBezTo>
                        <a:cubicBezTo>
                          <a:pt x="0" y="4"/>
                          <a:pt x="6" y="0"/>
                          <a:pt x="22" y="0"/>
                        </a:cubicBezTo>
                        <a:cubicBezTo>
                          <a:pt x="99" y="0"/>
                          <a:pt x="177" y="0"/>
                          <a:pt x="255" y="0"/>
                        </a:cubicBezTo>
                        <a:cubicBezTo>
                          <a:pt x="270" y="0"/>
                          <a:pt x="278" y="4"/>
                          <a:pt x="280" y="21"/>
                        </a:cubicBezTo>
                        <a:cubicBezTo>
                          <a:pt x="282" y="44"/>
                          <a:pt x="284" y="67"/>
                          <a:pt x="288" y="90"/>
                        </a:cubicBezTo>
                        <a:cubicBezTo>
                          <a:pt x="291" y="105"/>
                          <a:pt x="284" y="110"/>
                          <a:pt x="270" y="110"/>
                        </a:cubicBezTo>
                        <a:cubicBezTo>
                          <a:pt x="230" y="109"/>
                          <a:pt x="189" y="110"/>
                          <a:pt x="148" y="1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7" name="Freeform 98">
                    <a:extLst>
                      <a:ext uri="{FF2B5EF4-FFF2-40B4-BE49-F238E27FC236}">
                        <a16:creationId xmlns:a16="http://schemas.microsoft.com/office/drawing/2014/main" id="{8D5843CB-CE5D-E050-3D39-B90A02334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1726" y="5689600"/>
                    <a:ext cx="249238" cy="92075"/>
                  </a:xfrm>
                  <a:custGeom>
                    <a:avLst/>
                    <a:gdLst>
                      <a:gd name="T0" fmla="*/ 0 w 295"/>
                      <a:gd name="T1" fmla="*/ 2147483646 h 109"/>
                      <a:gd name="T2" fmla="*/ 2147483646 w 295"/>
                      <a:gd name="T3" fmla="*/ 2147483646 h 109"/>
                      <a:gd name="T4" fmla="*/ 2147483646 w 295"/>
                      <a:gd name="T5" fmla="*/ 2147483646 h 109"/>
                      <a:gd name="T6" fmla="*/ 2147483646 w 295"/>
                      <a:gd name="T7" fmla="*/ 0 h 109"/>
                      <a:gd name="T8" fmla="*/ 2147483646 w 295"/>
                      <a:gd name="T9" fmla="*/ 2147483646 h 109"/>
                      <a:gd name="T10" fmla="*/ 2147483646 w 295"/>
                      <a:gd name="T11" fmla="*/ 2147483646 h 109"/>
                      <a:gd name="T12" fmla="*/ 2147483646 w 295"/>
                      <a:gd name="T13" fmla="*/ 2147483646 h 109"/>
                      <a:gd name="T14" fmla="*/ 2147483646 w 295"/>
                      <a:gd name="T15" fmla="*/ 2147483646 h 109"/>
                      <a:gd name="T16" fmla="*/ 0 w 295"/>
                      <a:gd name="T17" fmla="*/ 2147483646 h 1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95" h="109">
                        <a:moveTo>
                          <a:pt x="0" y="105"/>
                        </a:moveTo>
                        <a:cubicBezTo>
                          <a:pt x="6" y="74"/>
                          <a:pt x="11" y="42"/>
                          <a:pt x="18" y="11"/>
                        </a:cubicBezTo>
                        <a:cubicBezTo>
                          <a:pt x="19" y="7"/>
                          <a:pt x="29" y="1"/>
                          <a:pt x="34" y="1"/>
                        </a:cubicBezTo>
                        <a:cubicBezTo>
                          <a:pt x="116" y="0"/>
                          <a:pt x="198" y="0"/>
                          <a:pt x="280" y="0"/>
                        </a:cubicBezTo>
                        <a:cubicBezTo>
                          <a:pt x="290" y="0"/>
                          <a:pt x="295" y="4"/>
                          <a:pt x="293" y="16"/>
                        </a:cubicBezTo>
                        <a:cubicBezTo>
                          <a:pt x="289" y="42"/>
                          <a:pt x="286" y="69"/>
                          <a:pt x="281" y="95"/>
                        </a:cubicBezTo>
                        <a:cubicBezTo>
                          <a:pt x="280" y="100"/>
                          <a:pt x="271" y="109"/>
                          <a:pt x="266" y="109"/>
                        </a:cubicBezTo>
                        <a:cubicBezTo>
                          <a:pt x="181" y="109"/>
                          <a:pt x="96" y="109"/>
                          <a:pt x="11" y="109"/>
                        </a:cubicBezTo>
                        <a:cubicBezTo>
                          <a:pt x="8" y="109"/>
                          <a:pt x="4" y="107"/>
                          <a:pt x="0" y="10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8" name="Freeform 99">
                    <a:extLst>
                      <a:ext uri="{FF2B5EF4-FFF2-40B4-BE49-F238E27FC236}">
                        <a16:creationId xmlns:a16="http://schemas.microsoft.com/office/drawing/2014/main" id="{ACB56861-B77A-79D3-62B8-80B11D7A35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75326" y="5689600"/>
                    <a:ext cx="239713" cy="93663"/>
                  </a:xfrm>
                  <a:custGeom>
                    <a:avLst/>
                    <a:gdLst>
                      <a:gd name="T0" fmla="*/ 2147483646 w 284"/>
                      <a:gd name="T1" fmla="*/ 2147483646 h 110"/>
                      <a:gd name="T2" fmla="*/ 2147483646 w 284"/>
                      <a:gd name="T3" fmla="*/ 2147483646 h 110"/>
                      <a:gd name="T4" fmla="*/ 2147483646 w 284"/>
                      <a:gd name="T5" fmla="*/ 2147483646 h 110"/>
                      <a:gd name="T6" fmla="*/ 2147483646 w 284"/>
                      <a:gd name="T7" fmla="*/ 2147483646 h 110"/>
                      <a:gd name="T8" fmla="*/ 2147483646 w 284"/>
                      <a:gd name="T9" fmla="*/ 0 h 110"/>
                      <a:gd name="T10" fmla="*/ 2147483646 w 284"/>
                      <a:gd name="T11" fmla="*/ 0 h 110"/>
                      <a:gd name="T12" fmla="*/ 2147483646 w 284"/>
                      <a:gd name="T13" fmla="*/ 2147483646 h 110"/>
                      <a:gd name="T14" fmla="*/ 2147483646 w 284"/>
                      <a:gd name="T15" fmla="*/ 2147483646 h 110"/>
                      <a:gd name="T16" fmla="*/ 2147483646 w 284"/>
                      <a:gd name="T17" fmla="*/ 2147483646 h 110"/>
                      <a:gd name="T18" fmla="*/ 2147483646 w 284"/>
                      <a:gd name="T19" fmla="*/ 2147483646 h 1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84" h="110">
                        <a:moveTo>
                          <a:pt x="141" y="110"/>
                        </a:moveTo>
                        <a:cubicBezTo>
                          <a:pt x="101" y="110"/>
                          <a:pt x="62" y="109"/>
                          <a:pt x="23" y="110"/>
                        </a:cubicBezTo>
                        <a:cubicBezTo>
                          <a:pt x="7" y="110"/>
                          <a:pt x="0" y="105"/>
                          <a:pt x="1" y="88"/>
                        </a:cubicBezTo>
                        <a:cubicBezTo>
                          <a:pt x="3" y="64"/>
                          <a:pt x="4" y="41"/>
                          <a:pt x="4" y="18"/>
                        </a:cubicBezTo>
                        <a:cubicBezTo>
                          <a:pt x="4" y="5"/>
                          <a:pt x="10" y="0"/>
                          <a:pt x="22" y="0"/>
                        </a:cubicBezTo>
                        <a:cubicBezTo>
                          <a:pt x="103" y="0"/>
                          <a:pt x="183" y="0"/>
                          <a:pt x="264" y="0"/>
                        </a:cubicBezTo>
                        <a:cubicBezTo>
                          <a:pt x="276" y="0"/>
                          <a:pt x="282" y="5"/>
                          <a:pt x="281" y="18"/>
                        </a:cubicBezTo>
                        <a:cubicBezTo>
                          <a:pt x="281" y="41"/>
                          <a:pt x="281" y="65"/>
                          <a:pt x="283" y="88"/>
                        </a:cubicBezTo>
                        <a:cubicBezTo>
                          <a:pt x="284" y="106"/>
                          <a:pt x="276" y="110"/>
                          <a:pt x="261" y="110"/>
                        </a:cubicBezTo>
                        <a:cubicBezTo>
                          <a:pt x="221" y="109"/>
                          <a:pt x="181" y="110"/>
                          <a:pt x="141" y="1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9" name="Freeform 100">
                    <a:extLst>
                      <a:ext uri="{FF2B5EF4-FFF2-40B4-BE49-F238E27FC236}">
                        <a16:creationId xmlns:a16="http://schemas.microsoft.com/office/drawing/2014/main" id="{A3836282-C991-AA25-09F1-01D2F408CD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22801" y="5689600"/>
                    <a:ext cx="255588" cy="93663"/>
                  </a:xfrm>
                  <a:custGeom>
                    <a:avLst/>
                    <a:gdLst>
                      <a:gd name="T0" fmla="*/ 0 w 302"/>
                      <a:gd name="T1" fmla="*/ 2147483646 h 110"/>
                      <a:gd name="T2" fmla="*/ 2147483646 w 302"/>
                      <a:gd name="T3" fmla="*/ 2147483646 h 110"/>
                      <a:gd name="T4" fmla="*/ 2147483646 w 302"/>
                      <a:gd name="T5" fmla="*/ 2147483646 h 110"/>
                      <a:gd name="T6" fmla="*/ 2147483646 w 302"/>
                      <a:gd name="T7" fmla="*/ 0 h 110"/>
                      <a:gd name="T8" fmla="*/ 2147483646 w 302"/>
                      <a:gd name="T9" fmla="*/ 2147483646 h 110"/>
                      <a:gd name="T10" fmla="*/ 2147483646 w 302"/>
                      <a:gd name="T11" fmla="*/ 2147483646 h 110"/>
                      <a:gd name="T12" fmla="*/ 2147483646 w 302"/>
                      <a:gd name="T13" fmla="*/ 2147483646 h 110"/>
                      <a:gd name="T14" fmla="*/ 2147483646 w 302"/>
                      <a:gd name="T15" fmla="*/ 2147483646 h 110"/>
                      <a:gd name="T16" fmla="*/ 0 w 302"/>
                      <a:gd name="T17" fmla="*/ 2147483646 h 11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02" h="110">
                        <a:moveTo>
                          <a:pt x="0" y="108"/>
                        </a:moveTo>
                        <a:cubicBezTo>
                          <a:pt x="9" y="73"/>
                          <a:pt x="16" y="42"/>
                          <a:pt x="25" y="12"/>
                        </a:cubicBezTo>
                        <a:cubicBezTo>
                          <a:pt x="26" y="7"/>
                          <a:pt x="36" y="1"/>
                          <a:pt x="43" y="1"/>
                        </a:cubicBezTo>
                        <a:cubicBezTo>
                          <a:pt x="123" y="0"/>
                          <a:pt x="204" y="0"/>
                          <a:pt x="284" y="0"/>
                        </a:cubicBezTo>
                        <a:cubicBezTo>
                          <a:pt x="298" y="0"/>
                          <a:pt x="302" y="6"/>
                          <a:pt x="299" y="19"/>
                        </a:cubicBezTo>
                        <a:cubicBezTo>
                          <a:pt x="294" y="41"/>
                          <a:pt x="289" y="63"/>
                          <a:pt x="286" y="85"/>
                        </a:cubicBezTo>
                        <a:cubicBezTo>
                          <a:pt x="283" y="104"/>
                          <a:pt x="274" y="110"/>
                          <a:pt x="256" y="110"/>
                        </a:cubicBezTo>
                        <a:cubicBezTo>
                          <a:pt x="179" y="109"/>
                          <a:pt x="102" y="110"/>
                          <a:pt x="26" y="110"/>
                        </a:cubicBezTo>
                        <a:cubicBezTo>
                          <a:pt x="18" y="110"/>
                          <a:pt x="11" y="108"/>
                          <a:pt x="0" y="10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0" name="Freeform 101">
                    <a:extLst>
                      <a:ext uri="{FF2B5EF4-FFF2-40B4-BE49-F238E27FC236}">
                        <a16:creationId xmlns:a16="http://schemas.microsoft.com/office/drawing/2014/main" id="{2041F382-83D5-61BC-1A99-566D28F73F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8476" y="6237288"/>
                    <a:ext cx="282575" cy="65088"/>
                  </a:xfrm>
                  <a:custGeom>
                    <a:avLst/>
                    <a:gdLst>
                      <a:gd name="T0" fmla="*/ 2147483646 w 336"/>
                      <a:gd name="T1" fmla="*/ 2147483646 h 77"/>
                      <a:gd name="T2" fmla="*/ 2147483646 w 336"/>
                      <a:gd name="T3" fmla="*/ 2147483646 h 77"/>
                      <a:gd name="T4" fmla="*/ 2147483646 w 336"/>
                      <a:gd name="T5" fmla="*/ 2147483646 h 77"/>
                      <a:gd name="T6" fmla="*/ 2147483646 w 336"/>
                      <a:gd name="T7" fmla="*/ 2147483646 h 77"/>
                      <a:gd name="T8" fmla="*/ 2147483646 w 336"/>
                      <a:gd name="T9" fmla="*/ 2147483646 h 77"/>
                      <a:gd name="T10" fmla="*/ 2147483646 w 336"/>
                      <a:gd name="T11" fmla="*/ 0 h 77"/>
                      <a:gd name="T12" fmla="*/ 2147483646 w 336"/>
                      <a:gd name="T13" fmla="*/ 0 h 77"/>
                      <a:gd name="T14" fmla="*/ 2147483646 w 336"/>
                      <a:gd name="T15" fmla="*/ 0 h 77"/>
                      <a:gd name="T16" fmla="*/ 2147483646 w 336"/>
                      <a:gd name="T17" fmla="*/ 2147483646 h 77"/>
                      <a:gd name="T18" fmla="*/ 2147483646 w 336"/>
                      <a:gd name="T19" fmla="*/ 2147483646 h 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36" h="77">
                        <a:moveTo>
                          <a:pt x="336" y="74"/>
                        </a:moveTo>
                        <a:cubicBezTo>
                          <a:pt x="325" y="76"/>
                          <a:pt x="318" y="77"/>
                          <a:pt x="311" y="77"/>
                        </a:cubicBezTo>
                        <a:cubicBezTo>
                          <a:pt x="226" y="77"/>
                          <a:pt x="141" y="77"/>
                          <a:pt x="56" y="77"/>
                        </a:cubicBezTo>
                        <a:cubicBezTo>
                          <a:pt x="37" y="77"/>
                          <a:pt x="24" y="72"/>
                          <a:pt x="19" y="52"/>
                        </a:cubicBezTo>
                        <a:cubicBezTo>
                          <a:pt x="16" y="40"/>
                          <a:pt x="11" y="29"/>
                          <a:pt x="6" y="18"/>
                        </a:cubicBezTo>
                        <a:cubicBezTo>
                          <a:pt x="0" y="4"/>
                          <a:pt x="6" y="0"/>
                          <a:pt x="19" y="0"/>
                        </a:cubicBezTo>
                        <a:cubicBezTo>
                          <a:pt x="31" y="0"/>
                          <a:pt x="43" y="0"/>
                          <a:pt x="55" y="0"/>
                        </a:cubicBezTo>
                        <a:cubicBezTo>
                          <a:pt x="130" y="0"/>
                          <a:pt x="205" y="1"/>
                          <a:pt x="281" y="0"/>
                        </a:cubicBezTo>
                        <a:cubicBezTo>
                          <a:pt x="298" y="0"/>
                          <a:pt x="309" y="5"/>
                          <a:pt x="315" y="23"/>
                        </a:cubicBezTo>
                        <a:cubicBezTo>
                          <a:pt x="320" y="39"/>
                          <a:pt x="328" y="54"/>
                          <a:pt x="336" y="7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1" name="Freeform 102">
                    <a:extLst>
                      <a:ext uri="{FF2B5EF4-FFF2-40B4-BE49-F238E27FC236}">
                        <a16:creationId xmlns:a16="http://schemas.microsoft.com/office/drawing/2014/main" id="{7BA8F553-7CA3-A919-4AE6-2352F3212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91413" y="6235700"/>
                    <a:ext cx="276225" cy="66675"/>
                  </a:xfrm>
                  <a:custGeom>
                    <a:avLst/>
                    <a:gdLst>
                      <a:gd name="T0" fmla="*/ 2147483646 w 328"/>
                      <a:gd name="T1" fmla="*/ 2147483646 h 78"/>
                      <a:gd name="T2" fmla="*/ 2147483646 w 328"/>
                      <a:gd name="T3" fmla="*/ 2147483646 h 78"/>
                      <a:gd name="T4" fmla="*/ 2147483646 w 328"/>
                      <a:gd name="T5" fmla="*/ 2147483646 h 78"/>
                      <a:gd name="T6" fmla="*/ 2147483646 w 328"/>
                      <a:gd name="T7" fmla="*/ 2147483646 h 78"/>
                      <a:gd name="T8" fmla="*/ 2147483646 w 328"/>
                      <a:gd name="T9" fmla="*/ 2147483646 h 78"/>
                      <a:gd name="T10" fmla="*/ 2147483646 w 328"/>
                      <a:gd name="T11" fmla="*/ 2147483646 h 78"/>
                      <a:gd name="T12" fmla="*/ 2147483646 w 328"/>
                      <a:gd name="T13" fmla="*/ 2147483646 h 78"/>
                      <a:gd name="T14" fmla="*/ 2147483646 w 328"/>
                      <a:gd name="T15" fmla="*/ 2147483646 h 78"/>
                      <a:gd name="T16" fmla="*/ 2147483646 w 328"/>
                      <a:gd name="T17" fmla="*/ 2147483646 h 78"/>
                      <a:gd name="T18" fmla="*/ 2147483646 w 328"/>
                      <a:gd name="T19" fmla="*/ 2147483646 h 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28" h="78">
                        <a:moveTo>
                          <a:pt x="328" y="75"/>
                        </a:moveTo>
                        <a:cubicBezTo>
                          <a:pt x="318" y="76"/>
                          <a:pt x="310" y="78"/>
                          <a:pt x="303" y="78"/>
                        </a:cubicBezTo>
                        <a:cubicBezTo>
                          <a:pt x="217" y="78"/>
                          <a:pt x="132" y="77"/>
                          <a:pt x="47" y="78"/>
                        </a:cubicBezTo>
                        <a:cubicBezTo>
                          <a:pt x="27" y="78"/>
                          <a:pt x="16" y="72"/>
                          <a:pt x="14" y="51"/>
                        </a:cubicBezTo>
                        <a:cubicBezTo>
                          <a:pt x="12" y="41"/>
                          <a:pt x="9" y="30"/>
                          <a:pt x="5" y="21"/>
                        </a:cubicBezTo>
                        <a:cubicBezTo>
                          <a:pt x="0" y="6"/>
                          <a:pt x="5" y="1"/>
                          <a:pt x="19" y="1"/>
                        </a:cubicBezTo>
                        <a:cubicBezTo>
                          <a:pt x="52" y="1"/>
                          <a:pt x="85" y="1"/>
                          <a:pt x="117" y="1"/>
                        </a:cubicBezTo>
                        <a:cubicBezTo>
                          <a:pt x="171" y="1"/>
                          <a:pt x="225" y="2"/>
                          <a:pt x="279" y="1"/>
                        </a:cubicBezTo>
                        <a:cubicBezTo>
                          <a:pt x="299" y="0"/>
                          <a:pt x="310" y="7"/>
                          <a:pt x="314" y="27"/>
                        </a:cubicBezTo>
                        <a:cubicBezTo>
                          <a:pt x="317" y="42"/>
                          <a:pt x="322" y="56"/>
                          <a:pt x="328" y="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2" name="Freeform 103">
                    <a:extLst>
                      <a:ext uri="{FF2B5EF4-FFF2-40B4-BE49-F238E27FC236}">
                        <a16:creationId xmlns:a16="http://schemas.microsoft.com/office/drawing/2014/main" id="{5AA12CEF-55A0-183B-CD85-C4A18384E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05738" y="6240463"/>
                    <a:ext cx="279400" cy="61913"/>
                  </a:xfrm>
                  <a:custGeom>
                    <a:avLst/>
                    <a:gdLst>
                      <a:gd name="T0" fmla="*/ 2147483646 w 331"/>
                      <a:gd name="T1" fmla="*/ 2147483646 h 73"/>
                      <a:gd name="T2" fmla="*/ 2147483646 w 331"/>
                      <a:gd name="T3" fmla="*/ 2147483646 h 73"/>
                      <a:gd name="T4" fmla="*/ 2147483646 w 331"/>
                      <a:gd name="T5" fmla="*/ 2147483646 h 73"/>
                      <a:gd name="T6" fmla="*/ 2147483646 w 331"/>
                      <a:gd name="T7" fmla="*/ 2147483646 h 73"/>
                      <a:gd name="T8" fmla="*/ 0 w 331"/>
                      <a:gd name="T9" fmla="*/ 2147483646 h 73"/>
                      <a:gd name="T10" fmla="*/ 2147483646 w 331"/>
                      <a:gd name="T11" fmla="*/ 2147483646 h 73"/>
                      <a:gd name="T12" fmla="*/ 2147483646 w 331"/>
                      <a:gd name="T13" fmla="*/ 0 h 73"/>
                      <a:gd name="T14" fmla="*/ 2147483646 w 331"/>
                      <a:gd name="T15" fmla="*/ 2147483646 h 73"/>
                      <a:gd name="T16" fmla="*/ 2147483646 w 331"/>
                      <a:gd name="T17" fmla="*/ 2147483646 h 7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31" h="73">
                        <a:moveTo>
                          <a:pt x="331" y="70"/>
                        </a:moveTo>
                        <a:cubicBezTo>
                          <a:pt x="320" y="71"/>
                          <a:pt x="312" y="73"/>
                          <a:pt x="305" y="73"/>
                        </a:cubicBezTo>
                        <a:cubicBezTo>
                          <a:pt x="220" y="73"/>
                          <a:pt x="134" y="73"/>
                          <a:pt x="49" y="73"/>
                        </a:cubicBezTo>
                        <a:cubicBezTo>
                          <a:pt x="31" y="73"/>
                          <a:pt x="19" y="68"/>
                          <a:pt x="15" y="49"/>
                        </a:cubicBezTo>
                        <a:cubicBezTo>
                          <a:pt x="12" y="33"/>
                          <a:pt x="6" y="18"/>
                          <a:pt x="0" y="1"/>
                        </a:cubicBezTo>
                        <a:cubicBezTo>
                          <a:pt x="9" y="1"/>
                          <a:pt x="15" y="1"/>
                          <a:pt x="22" y="1"/>
                        </a:cubicBezTo>
                        <a:cubicBezTo>
                          <a:pt x="110" y="0"/>
                          <a:pt x="198" y="1"/>
                          <a:pt x="285" y="0"/>
                        </a:cubicBezTo>
                        <a:cubicBezTo>
                          <a:pt x="300" y="0"/>
                          <a:pt x="309" y="4"/>
                          <a:pt x="313" y="19"/>
                        </a:cubicBezTo>
                        <a:cubicBezTo>
                          <a:pt x="317" y="35"/>
                          <a:pt x="324" y="50"/>
                          <a:pt x="331" y="7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3" name="Freeform 104">
                    <a:extLst>
                      <a:ext uri="{FF2B5EF4-FFF2-40B4-BE49-F238E27FC236}">
                        <a16:creationId xmlns:a16="http://schemas.microsoft.com/office/drawing/2014/main" id="{ACD2FC4F-166F-1DD0-2164-C7AE793EF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86688" y="6172200"/>
                    <a:ext cx="273050" cy="60325"/>
                  </a:xfrm>
                  <a:custGeom>
                    <a:avLst/>
                    <a:gdLst>
                      <a:gd name="T0" fmla="*/ 2147483646 w 324"/>
                      <a:gd name="T1" fmla="*/ 2147483646 h 73"/>
                      <a:gd name="T2" fmla="*/ 2147483646 w 324"/>
                      <a:gd name="T3" fmla="*/ 2147483646 h 73"/>
                      <a:gd name="T4" fmla="*/ 2147483646 w 324"/>
                      <a:gd name="T5" fmla="*/ 2147483646 h 73"/>
                      <a:gd name="T6" fmla="*/ 0 w 324"/>
                      <a:gd name="T7" fmla="*/ 2147483646 h 73"/>
                      <a:gd name="T8" fmla="*/ 2147483646 w 324"/>
                      <a:gd name="T9" fmla="*/ 2147483646 h 73"/>
                      <a:gd name="T10" fmla="*/ 2147483646 w 324"/>
                      <a:gd name="T11" fmla="*/ 2147483646 h 73"/>
                      <a:gd name="T12" fmla="*/ 2147483646 w 324"/>
                      <a:gd name="T13" fmla="*/ 2147483646 h 73"/>
                      <a:gd name="T14" fmla="*/ 2147483646 w 324"/>
                      <a:gd name="T15" fmla="*/ 2147483646 h 73"/>
                      <a:gd name="T16" fmla="*/ 2147483646 w 324"/>
                      <a:gd name="T17" fmla="*/ 2147483646 h 7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324" h="73">
                        <a:moveTo>
                          <a:pt x="324" y="73"/>
                        </a:moveTo>
                        <a:cubicBezTo>
                          <a:pt x="223" y="73"/>
                          <a:pt x="127" y="73"/>
                          <a:pt x="31" y="73"/>
                        </a:cubicBezTo>
                        <a:cubicBezTo>
                          <a:pt x="27" y="73"/>
                          <a:pt x="22" y="73"/>
                          <a:pt x="21" y="72"/>
                        </a:cubicBezTo>
                        <a:cubicBezTo>
                          <a:pt x="14" y="51"/>
                          <a:pt x="7" y="29"/>
                          <a:pt x="0" y="8"/>
                        </a:cubicBezTo>
                        <a:cubicBezTo>
                          <a:pt x="7" y="6"/>
                          <a:pt x="14" y="3"/>
                          <a:pt x="22" y="3"/>
                        </a:cubicBezTo>
                        <a:cubicBezTo>
                          <a:pt x="95" y="2"/>
                          <a:pt x="168" y="2"/>
                          <a:pt x="241" y="2"/>
                        </a:cubicBezTo>
                        <a:cubicBezTo>
                          <a:pt x="254" y="2"/>
                          <a:pt x="268" y="0"/>
                          <a:pt x="281" y="3"/>
                        </a:cubicBezTo>
                        <a:cubicBezTo>
                          <a:pt x="290" y="5"/>
                          <a:pt x="300" y="12"/>
                          <a:pt x="304" y="20"/>
                        </a:cubicBezTo>
                        <a:cubicBezTo>
                          <a:pt x="312" y="36"/>
                          <a:pt x="317" y="53"/>
                          <a:pt x="324" y="7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72" name="Group 91">
                <a:extLst>
                  <a:ext uri="{FF2B5EF4-FFF2-40B4-BE49-F238E27FC236}">
                    <a16:creationId xmlns:a16="http://schemas.microsoft.com/office/drawing/2014/main" id="{144A1672-7B82-3F6B-8393-A431124D24E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94683" y="2653152"/>
                <a:ext cx="1442876" cy="614534"/>
                <a:chOff x="5927645" y="3560671"/>
                <a:chExt cx="2460071" cy="1047768"/>
              </a:xfrm>
            </p:grpSpPr>
            <p:pic>
              <p:nvPicPr>
                <p:cNvPr id="174" name="Picture 94" descr="Agile PM Practitioner badge">
                  <a:extLst>
                    <a:ext uri="{FF2B5EF4-FFF2-40B4-BE49-F238E27FC236}">
                      <a16:creationId xmlns:a16="http://schemas.microsoft.com/office/drawing/2014/main" id="{BF2A965D-602F-277A-AE85-9FDB61BE1D5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8"/>
                <a:srcRect/>
                <a:stretch/>
              </p:blipFill>
              <p:spPr bwMode="auto">
                <a:xfrm>
                  <a:off x="7259469" y="3561909"/>
                  <a:ext cx="1128247" cy="1046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5" name="Picture 95" descr="Better Business Cases Practitioner badge">
                  <a:extLst>
                    <a:ext uri="{FF2B5EF4-FFF2-40B4-BE49-F238E27FC236}">
                      <a16:creationId xmlns:a16="http://schemas.microsoft.com/office/drawing/2014/main" id="{A0492800-F221-4A7D-0CB4-5765C3B62A3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9"/>
                <a:srcRect/>
                <a:stretch/>
              </p:blipFill>
              <p:spPr bwMode="auto">
                <a:xfrm>
                  <a:off x="5927645" y="3560671"/>
                  <a:ext cx="1129583" cy="1047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341E97A-7C07-04FC-A49C-8260359D5D97}"/>
                  </a:ext>
                </a:extLst>
              </p:cNvPr>
              <p:cNvSpPr txBox="1"/>
              <p:nvPr userDrawn="1"/>
            </p:nvSpPr>
            <p:spPr>
              <a:xfrm>
                <a:off x="1056767" y="3515470"/>
                <a:ext cx="2517156" cy="223714"/>
              </a:xfrm>
              <a:prstGeom prst="rect">
                <a:avLst/>
              </a:prstGeom>
              <a:noFill/>
            </p:spPr>
            <p:txBody>
              <a:bodyPr lIns="0" tIns="0" rIns="0" bIns="0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700" b="1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</a:rPr>
                  <a:t>#</a:t>
                </a:r>
                <a:r>
                  <a:rPr lang="en-GB" sz="1700" b="1" spc="5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Helvetica Neue" panose="02000503000000020004" pitchFamily="2" charset="0"/>
                    <a:cs typeface="Arial" panose="020B0604020202020204" pitchFamily="34" charset="0"/>
                  </a:rPr>
                  <a:t>ShareYourSuccess</a:t>
                </a:r>
                <a:endParaRPr lang="en-GB" sz="1700" b="1" spc="50" dirty="0">
                  <a:solidFill>
                    <a:schemeClr val="bg1"/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0" name="Freeform 88">
              <a:extLst>
                <a:ext uri="{FF2B5EF4-FFF2-40B4-BE49-F238E27FC236}">
                  <a16:creationId xmlns:a16="http://schemas.microsoft.com/office/drawing/2014/main" id="{DB331124-A209-E668-392E-07D6B3B705CC}"/>
                </a:ext>
              </a:extLst>
            </p:cNvPr>
            <p:cNvSpPr/>
            <p:nvPr userDrawn="1"/>
          </p:nvSpPr>
          <p:spPr>
            <a:xfrm>
              <a:off x="3890962" y="5016500"/>
              <a:ext cx="969963" cy="431800"/>
            </a:xfrm>
            <a:custGeom>
              <a:avLst/>
              <a:gdLst>
                <a:gd name="connsiteX0" fmla="*/ 0 w 843445"/>
                <a:gd name="connsiteY0" fmla="*/ 0 h 376084"/>
                <a:gd name="connsiteX1" fmla="*/ 162232 w 843445"/>
                <a:gd name="connsiteY1" fmla="*/ 125362 h 376084"/>
                <a:gd name="connsiteX2" fmla="*/ 707923 w 843445"/>
                <a:gd name="connsiteY2" fmla="*/ 184355 h 376084"/>
                <a:gd name="connsiteX3" fmla="*/ 825910 w 843445"/>
                <a:gd name="connsiteY3" fmla="*/ 320778 h 376084"/>
                <a:gd name="connsiteX4" fmla="*/ 840658 w 843445"/>
                <a:gd name="connsiteY4" fmla="*/ 376084 h 37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445" h="376084">
                  <a:moveTo>
                    <a:pt x="0" y="0"/>
                  </a:moveTo>
                  <a:cubicBezTo>
                    <a:pt x="22122" y="47318"/>
                    <a:pt x="44245" y="94636"/>
                    <a:pt x="162232" y="125362"/>
                  </a:cubicBezTo>
                  <a:cubicBezTo>
                    <a:pt x="280219" y="156088"/>
                    <a:pt x="597310" y="151786"/>
                    <a:pt x="707923" y="184355"/>
                  </a:cubicBezTo>
                  <a:cubicBezTo>
                    <a:pt x="818536" y="216924"/>
                    <a:pt x="803787" y="288823"/>
                    <a:pt x="825910" y="320778"/>
                  </a:cubicBezTo>
                  <a:cubicBezTo>
                    <a:pt x="848033" y="352733"/>
                    <a:pt x="844345" y="364408"/>
                    <a:pt x="840658" y="376084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9FD54FFE-0B5B-4BDF-01D8-B097354F1647}"/>
              </a:ext>
            </a:extLst>
          </p:cNvPr>
          <p:cNvSpPr txBox="1"/>
          <p:nvPr/>
        </p:nvSpPr>
        <p:spPr>
          <a:xfrm>
            <a:off x="336550" y="2744788"/>
            <a:ext cx="4016375" cy="307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spc="1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Claim your APMG Digital Badge in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6765A72-E506-BD41-A750-86605FAC4ACA}"/>
              </a:ext>
            </a:extLst>
          </p:cNvPr>
          <p:cNvSpPr txBox="1"/>
          <p:nvPr/>
        </p:nvSpPr>
        <p:spPr>
          <a:xfrm>
            <a:off x="315913" y="2593975"/>
            <a:ext cx="1304925" cy="212883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00" b="1" spc="160" dirty="0">
                <a:solidFill>
                  <a:srgbClr val="12B2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7A112E97-A2E9-AEEC-DB54-7229EC818B42}"/>
              </a:ext>
            </a:extLst>
          </p:cNvPr>
          <p:cNvSpPr txBox="1"/>
          <p:nvPr/>
        </p:nvSpPr>
        <p:spPr>
          <a:xfrm>
            <a:off x="1706563" y="2955925"/>
            <a:ext cx="2633662" cy="10001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600" b="1" spc="11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EASY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CED56B33-4A89-1D8F-AD7F-DA604DA606D5}"/>
              </a:ext>
            </a:extLst>
          </p:cNvPr>
          <p:cNvSpPr txBox="1"/>
          <p:nvPr/>
        </p:nvSpPr>
        <p:spPr>
          <a:xfrm>
            <a:off x="1687513" y="3917950"/>
            <a:ext cx="2574925" cy="80486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100" b="1" spc="6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STEPS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BA981C0D-8AF2-1F8F-36B9-128B82AF5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113" y="5003800"/>
            <a:ext cx="1218088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5" name="Picture 5" descr="Change Management Practitioner badge">
            <a:extLst>
              <a:ext uri="{FF2B5EF4-FFF2-40B4-BE49-F238E27FC236}">
                <a16:creationId xmlns:a16="http://schemas.microsoft.com/office/drawing/2014/main" id="{F9057DC0-4111-846D-312E-CB6C4B10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73" y="2797959"/>
            <a:ext cx="697025" cy="6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FE64-C2F6-6BC8-1A52-2E678E3616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pic>
        <p:nvPicPr>
          <p:cNvPr id="28675" name="Picture 3" descr="Change Management Institute logo">
            <a:extLst>
              <a:ext uri="{FF2B5EF4-FFF2-40B4-BE49-F238E27FC236}">
                <a16:creationId xmlns:a16="http://schemas.microsoft.com/office/drawing/2014/main" id="{479D7237-21DD-CE41-C42C-AFA67DFFE9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81" y="1336076"/>
            <a:ext cx="31194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3F93A9B-8CD0-50E1-AC30-EFCA2DFAE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981200" y="2471739"/>
            <a:ext cx="8229600" cy="2973387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180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Find out more at:</a:t>
            </a:r>
          </a:p>
          <a:p>
            <a:pPr marL="0" indent="0" algn="ctr">
              <a:buNone/>
            </a:pPr>
            <a:endParaRPr lang="en-GB" altLang="en-US" sz="1000"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GB" altLang="en-US" sz="200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  <a:hlinkClick r:id="rId4"/>
              </a:rPr>
              <a:t>www.change-management-institute.com</a:t>
            </a:r>
            <a:r>
              <a:rPr lang="en-GB" altLang="en-US" sz="200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GB" altLang="en-US" sz="1400"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GB" altLang="en-US" sz="1800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Including:</a:t>
            </a:r>
          </a:p>
          <a:p>
            <a:pPr marL="0" indent="0" algn="ctr">
              <a:buNone/>
            </a:pPr>
            <a:r>
              <a:rPr lang="en-GB" altLang="en-US" sz="1600" b="1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Membership</a:t>
            </a:r>
            <a:endParaRPr lang="en-GB" altLang="en-US" sz="1600"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GB" altLang="en-US" sz="1600" b="1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Accreditation</a:t>
            </a:r>
          </a:p>
          <a:p>
            <a:pPr marL="0" indent="0" algn="ctr">
              <a:buNone/>
            </a:pPr>
            <a:r>
              <a:rPr lang="en-GB" altLang="en-US" sz="1600" b="1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Events</a:t>
            </a:r>
          </a:p>
          <a:p>
            <a:pPr marL="0" indent="0" algn="ctr">
              <a:buNone/>
            </a:pPr>
            <a:r>
              <a:rPr lang="en-GB" altLang="en-US" sz="1600" b="1"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Local Chapters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C9C9E1B-3026-4346-950D-B456C011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57200"/>
            <a:ext cx="9504362" cy="660400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Keeping in touch</a:t>
            </a:r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BA0B3F-4BE7-8C48-A65A-A5951231D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9136063" y="6550025"/>
            <a:ext cx="272097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r">
              <a:defRPr/>
            </a:pPr>
            <a:endParaRPr lang="en-US" sz="900" spc="2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03E4F1-DBDA-9142-B30C-153CE309C440}"/>
              </a:ext>
            </a:extLst>
          </p:cNvPr>
          <p:cNvSpPr txBox="1">
            <a:spLocks/>
          </p:cNvSpPr>
          <p:nvPr/>
        </p:nvSpPr>
        <p:spPr bwMode="auto">
          <a:xfrm>
            <a:off x="363538" y="6286500"/>
            <a:ext cx="272097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0" i="0" kern="1200" spc="80" baseline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0"/>
                </a:solidFill>
                <a:latin typeface="Helvetica" pitchFamily="-106" charset="0"/>
                <a:ea typeface="Geneva" pitchFamily="-106" charset="-128"/>
                <a:cs typeface="Helvetica" pitchFamily="2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Helvetica" pitchFamily="-106" charset="0"/>
                <a:ea typeface="Geneva" pitchFamily="-106" charset="-128"/>
              </a:defRPr>
            </a:lvl9pPr>
          </a:lstStyle>
          <a:p>
            <a:pPr algn="l">
              <a:defRPr/>
            </a:pPr>
            <a:r>
              <a:rPr lang="en-GB" sz="700" spc="2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© APMG International Ltd. 2024. All rights reserved.</a:t>
            </a:r>
            <a:endParaRPr lang="en-US" sz="700" spc="2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C85CE0-A841-766A-41E8-DE8F8E6AC8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features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8C45D0-68EC-3D95-BD67-25E0BE2035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009417" y="3149690"/>
            <a:ext cx="2580047" cy="1447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91C8"/>
              </a:buClr>
              <a:buNone/>
              <a:defRPr/>
            </a:pPr>
            <a:r>
              <a:rPr lang="en-GB" altLang="en-US" sz="1400" b="1" dirty="0">
                <a:solidFill>
                  <a:srgbClr val="268A32"/>
                </a:solidFill>
              </a:rPr>
              <a:t>Change Management</a:t>
            </a:r>
            <a:br>
              <a:rPr lang="en-GB" altLang="en-US" sz="1400" b="1" dirty="0">
                <a:solidFill>
                  <a:srgbClr val="268A32"/>
                </a:solidFill>
              </a:rPr>
            </a:br>
            <a:r>
              <a:rPr lang="en-GB" altLang="en-US" sz="1400" b="1" dirty="0">
                <a:solidFill>
                  <a:srgbClr val="268A32"/>
                </a:solidFill>
              </a:rPr>
              <a:t>Study Guide</a:t>
            </a:r>
          </a:p>
          <a:p>
            <a:pPr algn="ctr">
              <a:buClr>
                <a:srgbClr val="0091C8"/>
              </a:buClr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Exclusively available to</a:t>
            </a:r>
          </a:p>
          <a:p>
            <a:pPr marL="0" indent="0" algn="ctr">
              <a:spcBef>
                <a:spcPts val="0"/>
              </a:spcBef>
              <a:buClr>
                <a:srgbClr val="0091C8"/>
              </a:buClr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learners </a:t>
            </a:r>
          </a:p>
          <a:p>
            <a:pPr marL="0" indent="0" algn="ctr">
              <a:spcBef>
                <a:spcPts val="0"/>
              </a:spcBef>
              <a:buClr>
                <a:srgbClr val="0091C8"/>
              </a:buClr>
              <a:buNone/>
              <a:defRPr/>
            </a:pPr>
            <a:br>
              <a:rPr lang="en-GB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</a:br>
            <a:r>
              <a:rPr lang="en-GB" altLang="en-US" sz="11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C</a:t>
            </a:r>
            <a:r>
              <a:rPr lang="en-GB" sz="11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overs knowledge contained in the Change Management Institute’s </a:t>
            </a:r>
            <a:r>
              <a:rPr lang="en-GB" sz="1100" b="1" dirty="0" err="1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CMBoK</a:t>
            </a:r>
            <a:endParaRPr lang="en-GB" altLang="en-US" sz="1100" b="1" dirty="0">
              <a:solidFill>
                <a:schemeClr val="tx1"/>
              </a:solidFill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0FBBD384-8D5A-E471-D7E4-8E2B091D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2457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>
            <a:extLst>
              <a:ext uri="{FF2B5EF4-FFF2-40B4-BE49-F238E27FC236}">
                <a16:creationId xmlns:a16="http://schemas.microsoft.com/office/drawing/2014/main" id="{6CBF2371-0C79-5953-E8FD-2F03DED9D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50023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ontent Placeholder 2">
            <a:extLst>
              <a:ext uri="{FF2B5EF4-FFF2-40B4-BE49-F238E27FC236}">
                <a16:creationId xmlns:a16="http://schemas.microsoft.com/office/drawing/2014/main" id="{8344D5A5-9C3D-A398-D0A0-87CC6EAA2B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592639" y="3182982"/>
            <a:ext cx="3006725" cy="1447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91C8"/>
              </a:buClr>
              <a:buNone/>
              <a:defRPr/>
            </a:pPr>
            <a:r>
              <a:rPr lang="en-GB" altLang="en-US" sz="1400" b="1" dirty="0">
                <a:solidFill>
                  <a:srgbClr val="268A32"/>
                </a:solidFill>
              </a:rPr>
              <a:t>Approved Training</a:t>
            </a:r>
          </a:p>
          <a:p>
            <a:pPr algn="ctr">
              <a:buClr>
                <a:srgbClr val="0091C8"/>
              </a:buClr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via Accredited Training </a:t>
            </a:r>
            <a:br>
              <a:rPr lang="en-GB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</a:br>
            <a:r>
              <a:rPr lang="en-GB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Organizations (ATOs)</a:t>
            </a:r>
          </a:p>
          <a:p>
            <a:pPr algn="ctr">
              <a:buClr>
                <a:srgbClr val="0091C8"/>
              </a:buClr>
              <a:buFontTx/>
              <a:buNone/>
              <a:defRPr/>
            </a:pPr>
            <a:endParaRPr lang="en-GB" altLang="en-US" sz="1200" dirty="0">
              <a:solidFill>
                <a:schemeClr val="tx1"/>
              </a:solidFill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  <a:p>
            <a:pPr algn="ctr">
              <a:buClr>
                <a:srgbClr val="0091C8"/>
              </a:buClr>
              <a:buFontTx/>
              <a:buNone/>
              <a:defRPr/>
            </a:pPr>
            <a:r>
              <a:rPr lang="en-GB" altLang="en-US" sz="11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Accredited by APMG to </a:t>
            </a:r>
            <a:br>
              <a:rPr lang="en-GB" altLang="en-US" sz="11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</a:br>
            <a:r>
              <a:rPr lang="en-GB" altLang="en-US" sz="11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offer approved training services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CC16B5-5FA5-828A-AAB8-18B561292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32664" y="1954258"/>
            <a:ext cx="352425" cy="307975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00" name="Content Placeholder 2">
            <a:extLst>
              <a:ext uri="{FF2B5EF4-FFF2-40B4-BE49-F238E27FC236}">
                <a16:creationId xmlns:a16="http://schemas.microsoft.com/office/drawing/2014/main" id="{B2654FB0-78C2-DBFD-FF16-46F564BEE2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419975" y="3189333"/>
            <a:ext cx="3005138" cy="14462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32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8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24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A9A3E"/>
              </a:buClr>
              <a:buFont typeface="Arial" panose="020B0604020202020204" pitchFamily="34" charset="0"/>
              <a:buChar char="–"/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9A3E"/>
              </a:buClr>
              <a:buBlip>
                <a:blip r:embed="rId3"/>
              </a:buBlip>
              <a:defRPr sz="2000">
                <a:solidFill>
                  <a:srgbClr val="0B1B47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91C8"/>
              </a:buClr>
              <a:buNone/>
              <a:defRPr/>
            </a:pPr>
            <a:r>
              <a:rPr lang="en-GB" altLang="en-US" sz="1400" b="1" dirty="0">
                <a:solidFill>
                  <a:srgbClr val="268A32"/>
                </a:solidFill>
              </a:rPr>
              <a:t>Certification</a:t>
            </a:r>
          </a:p>
          <a:p>
            <a:pPr algn="ctr">
              <a:buClr>
                <a:srgbClr val="0091C8"/>
              </a:buClr>
              <a:buFontTx/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Foundation + Practitioner</a:t>
            </a:r>
            <a:br>
              <a:rPr lang="en-GB" altLang="en-US" sz="1200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</a:br>
            <a:endParaRPr lang="en-GB" altLang="en-US" sz="1200" dirty="0">
              <a:solidFill>
                <a:schemeClr val="tx1"/>
              </a:solidFill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  <a:p>
            <a:pPr algn="ctr">
              <a:buClr>
                <a:srgbClr val="0091C8"/>
              </a:buClr>
              <a:buFontTx/>
              <a:buNone/>
              <a:defRPr/>
            </a:pPr>
            <a:endParaRPr lang="en-GB" altLang="en-US" sz="1200" dirty="0">
              <a:solidFill>
                <a:schemeClr val="tx1"/>
              </a:solidFill>
              <a:latin typeface="Helvetica" panose="020B0604020202020204" pitchFamily="34" charset="0"/>
              <a:ea typeface="Geneva" pitchFamily="23" charset="-128"/>
              <a:cs typeface="Helvetica" panose="020B0604020202020204" pitchFamily="34" charset="0"/>
            </a:endParaRPr>
          </a:p>
          <a:p>
            <a:pPr algn="ctr">
              <a:buClr>
                <a:srgbClr val="0091C8"/>
              </a:buClr>
              <a:buFontTx/>
              <a:buNone/>
              <a:defRPr/>
            </a:pPr>
            <a:r>
              <a:rPr lang="en-GB" altLang="en-US" sz="11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Syllabus &amp; exams </a:t>
            </a:r>
          </a:p>
          <a:p>
            <a:pPr algn="ctr">
              <a:buClr>
                <a:srgbClr val="0091C8"/>
              </a:buClr>
              <a:buFontTx/>
              <a:buNone/>
              <a:defRPr/>
            </a:pPr>
            <a:r>
              <a:rPr lang="en-GB" altLang="en-US" sz="11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23" charset="-128"/>
                <a:cs typeface="Helvetica" panose="020B0604020202020204" pitchFamily="34" charset="0"/>
              </a:rPr>
              <a:t>developed by APMG</a:t>
            </a:r>
          </a:p>
        </p:txBody>
      </p:sp>
      <p:pic>
        <p:nvPicPr>
          <p:cNvPr id="6157" name="Picture 13" descr="Change Management Practitioner badge">
            <a:extLst>
              <a:ext uri="{FF2B5EF4-FFF2-40B4-BE49-F238E27FC236}">
                <a16:creationId xmlns:a16="http://schemas.microsoft.com/office/drawing/2014/main" id="{DCCABF0F-F4A4-F664-52C9-9A5384D39E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1" y="1384345"/>
            <a:ext cx="1446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312C8F-885C-86AB-D2D4-C55A8B05E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62514" y="1212896"/>
            <a:ext cx="2466975" cy="36671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8D7F5B-374F-C8F9-F845-BA4B8B2A9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36764" y="1212896"/>
            <a:ext cx="2466975" cy="36671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8D1B1A-7541-A1EB-247C-1226678F3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88264" y="1212896"/>
            <a:ext cx="2466975" cy="36671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3940-559A-24DC-55B5-6F77374B84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Institute</a:t>
            </a:r>
          </a:p>
        </p:txBody>
      </p:sp>
      <p:pic>
        <p:nvPicPr>
          <p:cNvPr id="7173" name="Picture 3" descr="Change Management Institute logo">
            <a:extLst>
              <a:ext uri="{FF2B5EF4-FFF2-40B4-BE49-F238E27FC236}">
                <a16:creationId xmlns:a16="http://schemas.microsoft.com/office/drawing/2014/main" id="{9CA7D2AA-43BC-0BB4-5C49-A177581FBE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46" y="2048087"/>
            <a:ext cx="31194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7B045D4A-988E-5E83-F31A-225AA5A544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085975" y="3111501"/>
            <a:ext cx="8020050" cy="1404515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1600" b="1" dirty="0"/>
          </a:p>
          <a:p>
            <a:pPr marL="0" indent="0" algn="ctr">
              <a:buNone/>
            </a:pPr>
            <a:r>
              <a:rPr lang="en-US" altLang="en-US" sz="1600" b="1" dirty="0"/>
              <a:t>Developed in partnership with the Change Management Institute—a global, independent, not-for-profit association dedicated to driving change, advocating for the change management profession, and serving as its collective voice.</a:t>
            </a:r>
            <a:endParaRPr lang="en-GB" altLang="en-US" sz="1600" b="1" dirty="0"/>
          </a:p>
          <a:p>
            <a:pPr marL="0" indent="0" algn="ctr">
              <a:buNone/>
            </a:pPr>
            <a:br>
              <a:rPr lang="en-GB" altLang="en-US" sz="1600" b="1" dirty="0"/>
            </a:br>
            <a:endParaRPr lang="en-GB" altLang="en-US" sz="1100" b="1" dirty="0"/>
          </a:p>
        </p:txBody>
      </p:sp>
    </p:spTree>
  </p:cSld>
  <p:clrMapOvr>
    <a:masterClrMapping/>
  </p:clrMapOvr>
  <p:transition spd="slow" advTm="1724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6FE5-A595-5B30-C8FC-3D36495D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711200"/>
            <a:ext cx="8183562" cy="522288"/>
          </a:xfrm>
        </p:spPr>
        <p:txBody>
          <a:bodyPr/>
          <a:lstStyle/>
          <a:p>
            <a:pPr>
              <a:defRPr/>
            </a:pPr>
            <a:r>
              <a:rPr lang="en-GB" dirty="0"/>
              <a:t>What is Change Management?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444D403-0F69-561C-1FB4-74BCF017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9" y="1600200"/>
            <a:ext cx="8137525" cy="3549650"/>
          </a:xfrm>
        </p:spPr>
        <p:txBody>
          <a:bodyPr/>
          <a:lstStyle/>
          <a:p>
            <a:r>
              <a:rPr lang="en-GB" altLang="en-US" sz="1800" dirty="0">
                <a:solidFill>
                  <a:schemeClr val="tx1"/>
                </a:solidFill>
              </a:rPr>
              <a:t>The discipline that guides how we prepare, equip and support individuals to successfully adopt change.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Provides a structured approach for supporting individuals and teams to move from a current to future state.</a:t>
            </a:r>
          </a:p>
          <a:p>
            <a:r>
              <a:rPr lang="en-US" altLang="en-US" sz="1800" dirty="0">
                <a:solidFill>
                  <a:schemeClr val="tx1"/>
                </a:solidFill>
              </a:rPr>
              <a:t>The rise of Enterprise Change Management, coupled with the near-constant state of change in many organizations, has further increased the demand for qualified and experienced change practitioners, managers, and leaders. 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It’s vital that those involved in implementing change are therefore able to develop their capabilities.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F61A39-4B2C-AC17-02B0-36F5C489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711200"/>
            <a:ext cx="8183562" cy="522288"/>
          </a:xfrm>
        </p:spPr>
        <p:txBody>
          <a:bodyPr/>
          <a:lstStyle/>
          <a:p>
            <a:pPr>
              <a:defRPr/>
            </a:pPr>
            <a:r>
              <a:rPr lang="en-GB" dirty="0"/>
              <a:t>Why Change Management?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F69F9C4-8A83-6A49-79B6-05E054EED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9" y="1600200"/>
            <a:ext cx="8137525" cy="3549650"/>
          </a:xfrm>
        </p:spPr>
        <p:txBody>
          <a:bodyPr/>
          <a:lstStyle/>
          <a:p>
            <a:r>
              <a:rPr lang="en-GB" altLang="en-US" sz="1800" dirty="0">
                <a:solidFill>
                  <a:schemeClr val="tx1"/>
                </a:solidFill>
              </a:rPr>
              <a:t>Change is inevitable. For many organizations, change is now near- continuous. The current business climate demands businesses to evolve, remain relevant and competitive, or even survive.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Dealing with change and, more importantly, the impact of change is therefore a high priority for all organizations.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Today’s IT and digital climate is a major driver for change; organizations can quickly get left behind if they fail to embrace new technology, developments and ways of working.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While all changes and individuals are unique, there are actions we can take to guide and influence others before, during and after change.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9B831D-2780-D604-BC8C-F017BB11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711200"/>
            <a:ext cx="8183562" cy="522288"/>
          </a:xfrm>
        </p:spPr>
        <p:txBody>
          <a:bodyPr/>
          <a:lstStyle/>
          <a:p>
            <a:pPr>
              <a:defRPr/>
            </a:pPr>
            <a:r>
              <a:rPr lang="en-GB" dirty="0"/>
              <a:t>Vital alongside Project Management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A56FEAF-6B5E-7374-3F0F-F155510B1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9" y="1600200"/>
            <a:ext cx="8137525" cy="3549650"/>
          </a:xfrm>
        </p:spPr>
        <p:txBody>
          <a:bodyPr/>
          <a:lstStyle/>
          <a:p>
            <a:r>
              <a:rPr lang="en-GB" altLang="en-US" sz="1800" dirty="0">
                <a:solidFill>
                  <a:schemeClr val="tx1"/>
                </a:solidFill>
              </a:rPr>
              <a:t>Projects introduce change (new systems, new products, new ways of working).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Such projects typically require changes; changes to processes, job roles, organizational structures and types and uses of technology.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Change Management is the process by which we ensure these new systems / products /ways of working are adopted, and stakeholders appropriately engaged, supported and informed.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If people are unsuccessful in the personal transitions, and they don’t embrace and learn a new way of working, an initiative is likely to fail.</a:t>
            </a:r>
          </a:p>
          <a:p>
            <a:r>
              <a:rPr lang="en-GB" altLang="en-US" sz="1800" dirty="0">
                <a:solidFill>
                  <a:schemeClr val="tx1"/>
                </a:solidFill>
              </a:rPr>
              <a:t>Project failure rates remain alarmingly high; a major reason is the failure to effectively engage with and support those affected by change (customers, partners, employees).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7BFDDDD-74E1-475F-E444-926A7689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711200"/>
            <a:ext cx="8183562" cy="522288"/>
          </a:xfrm>
        </p:spPr>
        <p:txBody>
          <a:bodyPr/>
          <a:lstStyle/>
          <a:p>
            <a:pPr>
              <a:defRPr/>
            </a:pPr>
            <a:r>
              <a:rPr lang="en-GB" dirty="0"/>
              <a:t>Why change can fail….</a:t>
            </a:r>
          </a:p>
        </p:txBody>
      </p:sp>
      <p:sp>
        <p:nvSpPr>
          <p:cNvPr id="11269" name="Content Placeholder 2">
            <a:extLst>
              <a:ext uri="{FF2B5EF4-FFF2-40B4-BE49-F238E27FC236}">
                <a16:creationId xmlns:a16="http://schemas.microsoft.com/office/drawing/2014/main" id="{BDA9AEF2-6CFE-3A94-A224-DB5982CD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464" y="1724025"/>
            <a:ext cx="8137525" cy="2762250"/>
          </a:xfrm>
        </p:spPr>
        <p:txBody>
          <a:bodyPr/>
          <a:lstStyle/>
          <a:p>
            <a:r>
              <a:rPr lang="en-GB" altLang="en-US" dirty="0"/>
              <a:t>The initiative is not aligned to business objectives</a:t>
            </a:r>
          </a:p>
          <a:p>
            <a:r>
              <a:rPr lang="en-GB" altLang="en-US" dirty="0"/>
              <a:t>Resistance from various stakeholders</a:t>
            </a:r>
          </a:p>
          <a:p>
            <a:r>
              <a:rPr lang="en-GB" altLang="en-US" dirty="0"/>
              <a:t>Lack of engagement, information and support</a:t>
            </a:r>
          </a:p>
          <a:p>
            <a:r>
              <a:rPr lang="en-GB" altLang="en-US" dirty="0"/>
              <a:t>Insufficient skills and personnel to effectively plan and implement change.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4D7D-B8CA-401A-65AA-419C895F38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of Change Management Effectiveness with Meeting Objectives </a:t>
            </a:r>
          </a:p>
        </p:txBody>
      </p:sp>
      <p:pic>
        <p:nvPicPr>
          <p:cNvPr id="3" name="Picture 2" descr="A chart showing that the more respondents meet or exceed objectives, the more effective change management is">
            <a:extLst>
              <a:ext uri="{FF2B5EF4-FFF2-40B4-BE49-F238E27FC236}">
                <a16:creationId xmlns:a16="http://schemas.microsoft.com/office/drawing/2014/main" id="{56B985D9-AB19-C181-A2A7-46CD24FE32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12099" b="13913"/>
          <a:stretch/>
        </p:blipFill>
        <p:spPr>
          <a:xfrm>
            <a:off x="1851576" y="1715765"/>
            <a:ext cx="8550210" cy="3576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37F52-7490-09BA-2E69-6A1AD8689A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44800" y="5292408"/>
            <a:ext cx="650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18181"/>
                </a:solidFill>
              </a:rPr>
              <a:t>Percent of respondents that met or exceeded objectives</a:t>
            </a:r>
          </a:p>
          <a:p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95D22-64C0-05FA-9E79-376FE3DB56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8900" y="5630962"/>
            <a:ext cx="1066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2023 </a:t>
            </a:r>
            <a:r>
              <a:rPr lang="en-US" sz="1100" dirty="0" err="1"/>
              <a:t>Prosci</a:t>
            </a:r>
            <a:r>
              <a:rPr lang="en-US" sz="1100" dirty="0"/>
              <a:t>, Inc.</a:t>
            </a:r>
          </a:p>
          <a:p>
            <a:r>
              <a:rPr lang="en-US" sz="1100" dirty="0"/>
              <a:t>Source: Research Hub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819eb2-9bf4-42fd-bb60-dc9256fca03b">BUSDEV-962700102-146924</_dlc_DocId>
    <HideFromDelve xmlns="c6d124fc-0b33-4af5-bf23-55f4915f0d31">true</HideFromDelve>
    <_dlc_DocIdUrl xmlns="12819eb2-9bf4-42fd-bb60-dc9256fca03b">
      <Url>https://csucloudservices.sharepoint.com/teams/bus-dev/_layouts/15/DocIdRedir.aspx?ID=BUSDEV-962700102-146924</Url>
      <Description>BUSDEV-962700102-146924</Description>
    </_dlc_DocIdUrl>
    <TaxCatchAll xmlns="12819eb2-9bf4-42fd-bb60-dc9256fca03b" xsi:nil="true"/>
    <lcf76f155ced4ddcb4097134ff3c332f xmlns="c6d124fc-0b33-4af5-bf23-55f4915f0d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4A1D6DB2A9D04EB2447AE5D32DBE99" ma:contentTypeVersion="23" ma:contentTypeDescription="Create a new document." ma:contentTypeScope="" ma:versionID="1456ec0ecd8c30eb85e0d082b111a1b8">
  <xsd:schema xmlns:xsd="http://www.w3.org/2001/XMLSchema" xmlns:xs="http://www.w3.org/2001/XMLSchema" xmlns:p="http://schemas.microsoft.com/office/2006/metadata/properties" xmlns:ns2="12819eb2-9bf4-42fd-bb60-dc9256fca03b" xmlns:ns3="c6d124fc-0b33-4af5-bf23-55f4915f0d31" targetNamespace="http://schemas.microsoft.com/office/2006/metadata/properties" ma:root="true" ma:fieldsID="3aa9fe935ba8175421c71a5a1c6f6604" ns2:_="" ns3:_="">
    <xsd:import namespace="12819eb2-9bf4-42fd-bb60-dc9256fca03b"/>
    <xsd:import namespace="c6d124fc-0b33-4af5-bf23-55f4915f0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HideFromDelv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19eb2-9bf4-42fd-bb60-dc9256fca0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76a979e9-8fe9-4a4d-bcc4-c407a8048f29}" ma:internalName="TaxCatchAll" ma:showField="CatchAllData" ma:web="12819eb2-9bf4-42fd-bb60-dc9256fca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124fc-0b33-4af5-bf23-55f4915f0d31" elementFormDefault="qualified">
    <xsd:import namespace="http://schemas.microsoft.com/office/2006/documentManagement/types"/>
    <xsd:import namespace="http://schemas.microsoft.com/office/infopath/2007/PartnerControls"/>
    <xsd:element name="HideFromDelve" ma:index="11" nillable="true" ma:displayName="HideFromDelve" ma:default="1" ma:internalName="HideFromDelve">
      <xsd:simpleType>
        <xsd:restriction base="dms:Boolean"/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5e3038f7-01d3-45c6-9ff3-08a5a011bc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B86BD-C8DF-4395-89AD-6467844B0E9C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c6d124fc-0b33-4af5-bf23-55f4915f0d31"/>
    <ds:schemaRef ds:uri="12819eb2-9bf4-42fd-bb60-dc9256fca03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9E7187-ADAA-4F4A-AE0F-D32D8DDE7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EF21B-3C3A-4AFF-9D50-F7EADCDCE7D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D87D990-B2FF-4F90-9F7F-029B2937B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819eb2-9bf4-42fd-bb60-dc9256fca03b"/>
    <ds:schemaRef ds:uri="c6d124fc-0b33-4af5-bf23-55f4915f0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16571</TotalTime>
  <Words>1435</Words>
  <Application>Microsoft Macintosh PowerPoint</Application>
  <PresentationFormat>Widescreen</PresentationFormat>
  <Paragraphs>202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</vt:lpstr>
      <vt:lpstr>Helvetica Neue</vt:lpstr>
      <vt:lpstr>Helvetica Neue Light</vt:lpstr>
      <vt:lpstr>Lucida Grande</vt:lpstr>
      <vt:lpstr>Wingdings</vt:lpstr>
      <vt:lpstr>Office Theme</vt:lpstr>
      <vt:lpstr>APMG CHANGE MANAGEMENT TRAINING &amp; CERTIFICATION</vt:lpstr>
      <vt:lpstr>APMG Change Management</vt:lpstr>
      <vt:lpstr>Training features</vt:lpstr>
      <vt:lpstr>Change Management Institute</vt:lpstr>
      <vt:lpstr>What is Change Management?</vt:lpstr>
      <vt:lpstr>Why Change Management?</vt:lpstr>
      <vt:lpstr>Vital alongside Project Management</vt:lpstr>
      <vt:lpstr>Why change can fail….</vt:lpstr>
      <vt:lpstr>Correlation of Change Management Effectiveness with Meeting Objectives </vt:lpstr>
      <vt:lpstr>Why choose APMG’s Change Management Certification?</vt:lpstr>
      <vt:lpstr>The Change Management Study Guide</vt:lpstr>
      <vt:lpstr>Chapters</vt:lpstr>
      <vt:lpstr>Accredited Training</vt:lpstr>
      <vt:lpstr>Target Audience </vt:lpstr>
      <vt:lpstr>Exams</vt:lpstr>
      <vt:lpstr>Benefits</vt:lpstr>
      <vt:lpstr>Learning outcomes – Foundation</vt:lpstr>
      <vt:lpstr>Learning outcomes - Practitioner</vt:lpstr>
      <vt:lpstr>Digital badges</vt:lpstr>
      <vt:lpstr>SHOWCASE YOUR ACHIEVEMENT</vt:lpstr>
      <vt:lpstr>For more information</vt:lpstr>
      <vt:lpstr>Keeping in touch</vt:lpstr>
    </vt:vector>
  </TitlesOfParts>
  <Manager/>
  <Company>APMG INTERNATIONAL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Bronwyn Walton</dc:creator>
  <cp:keywords/>
  <dc:description/>
  <cp:lastModifiedBy>Lidiya Tosheva (ML)</cp:lastModifiedBy>
  <cp:revision>576</cp:revision>
  <cp:lastPrinted>2014-11-03T10:04:45Z</cp:lastPrinted>
  <dcterms:created xsi:type="dcterms:W3CDTF">2009-12-04T14:40:48Z</dcterms:created>
  <dcterms:modified xsi:type="dcterms:W3CDTF">2025-07-02T11:58:46Z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0x010100474A1D6DB2A9D04EB2447AE5D32DBE99</vt:lpwstr>
  </property>
  <property fmtid="{D5CDD505-2E9C-101B-9397-08002B2CF9AE}" pid="3" name="_dlc_DocIdItemGuid">
    <vt:lpwstr>9b6b0bb9-8a7e-4656-ba60-1dac9ee8c16d</vt:lpwstr>
  </property>
  <property fmtid="{D5CDD505-2E9C-101B-9397-08002B2CF9AE}" pid="4" name="MediaServiceImageTags">
    <vt:lpwstr/>
  </property>
</Properties>
</file>